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 id="2147483674" r:id="rId2"/>
  </p:sldMasterIdLst>
  <p:notesMasterIdLst>
    <p:notesMasterId r:id="rId55"/>
  </p:notesMasterIdLst>
  <p:sldIdLst>
    <p:sldId id="256" r:id="rId3"/>
    <p:sldId id="258" r:id="rId4"/>
    <p:sldId id="272" r:id="rId5"/>
    <p:sldId id="259" r:id="rId6"/>
    <p:sldId id="297" r:id="rId7"/>
    <p:sldId id="310" r:id="rId8"/>
    <p:sldId id="304" r:id="rId9"/>
    <p:sldId id="312" r:id="rId10"/>
    <p:sldId id="313" r:id="rId11"/>
    <p:sldId id="263" r:id="rId12"/>
    <p:sldId id="299" r:id="rId13"/>
    <p:sldId id="300" r:id="rId14"/>
    <p:sldId id="298" r:id="rId15"/>
    <p:sldId id="301" r:id="rId16"/>
    <p:sldId id="302" r:id="rId17"/>
    <p:sldId id="303" r:id="rId18"/>
    <p:sldId id="260" r:id="rId19"/>
    <p:sldId id="261" r:id="rId20"/>
    <p:sldId id="262" r:id="rId21"/>
    <p:sldId id="314" r:id="rId22"/>
    <p:sldId id="264" r:id="rId23"/>
    <p:sldId id="265" r:id="rId24"/>
    <p:sldId id="266" r:id="rId25"/>
    <p:sldId id="267" r:id="rId26"/>
    <p:sldId id="268" r:id="rId27"/>
    <p:sldId id="269" r:id="rId28"/>
    <p:sldId id="270" r:id="rId29"/>
    <p:sldId id="271"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 id="289" r:id="rId47"/>
    <p:sldId id="290" r:id="rId48"/>
    <p:sldId id="291" r:id="rId49"/>
    <p:sldId id="292" r:id="rId50"/>
    <p:sldId id="293" r:id="rId51"/>
    <p:sldId id="294" r:id="rId52"/>
    <p:sldId id="295" r:id="rId53"/>
    <p:sldId id="296" r:id="rId5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51C2703-CCE2-4AE3-91E6-7231136CF68B}">
  <a:tblStyle styleId="{151C2703-CCE2-4AE3-91E6-7231136CF68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06"/>
    <p:restoredTop sz="94715"/>
  </p:normalViewPr>
  <p:slideViewPr>
    <p:cSldViewPr snapToGrid="0" snapToObjects="1">
      <p:cViewPr>
        <p:scale>
          <a:sx n="108" d="100"/>
          <a:sy n="108" d="100"/>
        </p:scale>
        <p:origin x="984" y="10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notesMaster" Target="notesMasters/notes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6855880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46260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58d3b44f08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6209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2089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58d3b44f08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86359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41abfbaf28_3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41abfbaf28_3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8433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419515fe0b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419515fe0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7729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58d3b44f08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5852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419515fe0b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419515fe0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38959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58d3b44f08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58d3b44f08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28106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340422e078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340422e07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90826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58d3b44f08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58d3b44f08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4634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40422e078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40422e07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86438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58d3b44f08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58d3b44f08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4922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58d3b44f08_0_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58d3b44f08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77674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8d3b44f08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8d3b44f08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2825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419515fe0b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419515fe0b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6088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419515fe0b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419515fe0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97228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340422e07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340422e07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55812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465e7bc0b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26644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58c66ba33b_0_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84686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419515fe0b_0_5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419515fe0b_0_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42161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419515fe0b_0_5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419515fe0b_0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7527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58d3b44f08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58d3b44f08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93082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419515fe0b_0_3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419515fe0b_0_3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52551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7"/>
        <p:cNvGrpSpPr/>
        <p:nvPr/>
      </p:nvGrpSpPr>
      <p:grpSpPr>
        <a:xfrm>
          <a:off x="0" y="0"/>
          <a:ext cx="0" cy="0"/>
          <a:chOff x="0" y="0"/>
          <a:chExt cx="0" cy="0"/>
        </a:xfrm>
      </p:grpSpPr>
      <p:sp>
        <p:nvSpPr>
          <p:cNvPr id="1258" name="Google Shape;1258;g419515fe0b_0_5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 name="Google Shape;1259;g419515fe0b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19419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8"/>
        <p:cNvGrpSpPr/>
        <p:nvPr/>
      </p:nvGrpSpPr>
      <p:grpSpPr>
        <a:xfrm>
          <a:off x="0" y="0"/>
          <a:ext cx="0" cy="0"/>
          <a:chOff x="0" y="0"/>
          <a:chExt cx="0" cy="0"/>
        </a:xfrm>
      </p:grpSpPr>
      <p:sp>
        <p:nvSpPr>
          <p:cNvPr id="3749" name="Google Shape;3749;g419515fe0b_0_3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0" name="Google Shape;3750;g419515fe0b_0_3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333859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8"/>
        <p:cNvGrpSpPr/>
        <p:nvPr/>
      </p:nvGrpSpPr>
      <p:grpSpPr>
        <a:xfrm>
          <a:off x="0" y="0"/>
          <a:ext cx="0" cy="0"/>
          <a:chOff x="0" y="0"/>
          <a:chExt cx="0" cy="0"/>
        </a:xfrm>
      </p:grpSpPr>
      <p:sp>
        <p:nvSpPr>
          <p:cNvPr id="4459" name="Google Shape;4459;g419515fe0b_0_4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0" name="Google Shape;4460;g419515fe0b_0_4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23707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4"/>
        <p:cNvGrpSpPr/>
        <p:nvPr/>
      </p:nvGrpSpPr>
      <p:grpSpPr>
        <a:xfrm>
          <a:off x="0" y="0"/>
          <a:ext cx="0" cy="0"/>
          <a:chOff x="0" y="0"/>
          <a:chExt cx="0" cy="0"/>
        </a:xfrm>
      </p:grpSpPr>
      <p:sp>
        <p:nvSpPr>
          <p:cNvPr id="4855" name="Google Shape;4855;g419515fe0b_0_4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6" name="Google Shape;4856;g419515fe0b_0_4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32953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7"/>
        <p:cNvGrpSpPr/>
        <p:nvPr/>
      </p:nvGrpSpPr>
      <p:grpSpPr>
        <a:xfrm>
          <a:off x="0" y="0"/>
          <a:ext cx="0" cy="0"/>
          <a:chOff x="0" y="0"/>
          <a:chExt cx="0" cy="0"/>
        </a:xfrm>
      </p:grpSpPr>
      <p:sp>
        <p:nvSpPr>
          <p:cNvPr id="5448" name="Google Shape;5448;g419515fe0b_0_53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9" name="Google Shape;5449;g419515fe0b_0_5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9175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2"/>
        <p:cNvGrpSpPr/>
        <p:nvPr/>
      </p:nvGrpSpPr>
      <p:grpSpPr>
        <a:xfrm>
          <a:off x="0" y="0"/>
          <a:ext cx="0" cy="0"/>
          <a:chOff x="0" y="0"/>
          <a:chExt cx="0" cy="0"/>
        </a:xfrm>
      </p:grpSpPr>
      <p:sp>
        <p:nvSpPr>
          <p:cNvPr id="5983" name="Google Shape;5983;g419515fe0b_0_58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4" name="Google Shape;5984;g419515fe0b_0_5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8386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7"/>
        <p:cNvGrpSpPr/>
        <p:nvPr/>
      </p:nvGrpSpPr>
      <p:grpSpPr>
        <a:xfrm>
          <a:off x="0" y="0"/>
          <a:ext cx="0" cy="0"/>
          <a:chOff x="0" y="0"/>
          <a:chExt cx="0" cy="0"/>
        </a:xfrm>
      </p:grpSpPr>
      <p:sp>
        <p:nvSpPr>
          <p:cNvPr id="6268" name="Google Shape;6268;g419515fe0b_0_6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9" name="Google Shape;6269;g419515fe0b_0_6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070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9"/>
        <p:cNvGrpSpPr/>
        <p:nvPr/>
      </p:nvGrpSpPr>
      <p:grpSpPr>
        <a:xfrm>
          <a:off x="0" y="0"/>
          <a:ext cx="0" cy="0"/>
          <a:chOff x="0" y="0"/>
          <a:chExt cx="0" cy="0"/>
        </a:xfrm>
      </p:grpSpPr>
      <p:sp>
        <p:nvSpPr>
          <p:cNvPr id="6710" name="Google Shape;6710;g419515fe0b_0_65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1" name="Google Shape;6711;g419515fe0b_0_6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531511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5"/>
        <p:cNvGrpSpPr/>
        <p:nvPr/>
      </p:nvGrpSpPr>
      <p:grpSpPr>
        <a:xfrm>
          <a:off x="0" y="0"/>
          <a:ext cx="0" cy="0"/>
          <a:chOff x="0" y="0"/>
          <a:chExt cx="0" cy="0"/>
        </a:xfrm>
      </p:grpSpPr>
      <p:sp>
        <p:nvSpPr>
          <p:cNvPr id="7076" name="Google Shape;7076;g419515fe0b_0_6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7" name="Google Shape;7077;g419515fe0b_0_6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6965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8d3b44f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86205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9"/>
        <p:cNvGrpSpPr/>
        <p:nvPr/>
      </p:nvGrpSpPr>
      <p:grpSpPr>
        <a:xfrm>
          <a:off x="0" y="0"/>
          <a:ext cx="0" cy="0"/>
          <a:chOff x="0" y="0"/>
          <a:chExt cx="0" cy="0"/>
        </a:xfrm>
      </p:grpSpPr>
      <p:sp>
        <p:nvSpPr>
          <p:cNvPr id="7580" name="Google Shape;7580;g419515fe0b_0_74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1" name="Google Shape;7581;g419515fe0b_0_7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620860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5"/>
        <p:cNvGrpSpPr/>
        <p:nvPr/>
      </p:nvGrpSpPr>
      <p:grpSpPr>
        <a:xfrm>
          <a:off x="0" y="0"/>
          <a:ext cx="0" cy="0"/>
          <a:chOff x="0" y="0"/>
          <a:chExt cx="0" cy="0"/>
        </a:xfrm>
      </p:grpSpPr>
      <p:sp>
        <p:nvSpPr>
          <p:cNvPr id="7976" name="Google Shape;7976;g419515fe0b_0_78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7" name="Google Shape;7977;g419515fe0b_0_7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3936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8"/>
        <p:cNvGrpSpPr/>
        <p:nvPr/>
      </p:nvGrpSpPr>
      <p:grpSpPr>
        <a:xfrm>
          <a:off x="0" y="0"/>
          <a:ext cx="0" cy="0"/>
          <a:chOff x="0" y="0"/>
          <a:chExt cx="0" cy="0"/>
        </a:xfrm>
      </p:grpSpPr>
      <p:sp>
        <p:nvSpPr>
          <p:cNvPr id="8519" name="Google Shape;8519;g419515fe0b_0_8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0" name="Google Shape;8520;g419515fe0b_0_8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11997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9"/>
        <p:cNvGrpSpPr/>
        <p:nvPr/>
      </p:nvGrpSpPr>
      <p:grpSpPr>
        <a:xfrm>
          <a:off x="0" y="0"/>
          <a:ext cx="0" cy="0"/>
          <a:chOff x="0" y="0"/>
          <a:chExt cx="0" cy="0"/>
        </a:xfrm>
      </p:grpSpPr>
      <p:sp>
        <p:nvSpPr>
          <p:cNvPr id="8990" name="Google Shape;8990;g419515fe0b_0_88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1" name="Google Shape;8991;g419515fe0b_0_8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71261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7512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8d3b44f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19132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8d3b44f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4629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5465e7bc0b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72667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41abfbaf28_3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41abfbaf28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4923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3">
  <p:cSld name="CUSTOM_22">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1"/>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rgbClr val="FFFFFF"/>
              </a:buClr>
              <a:buSzPts val="6500"/>
              <a:buNone/>
              <a:defRPr sz="6500">
                <a:solidFill>
                  <a:srgbClr val="FFFFFF"/>
                </a:solidFill>
              </a:defRPr>
            </a:lvl2pPr>
            <a:lvl3pPr lvl="2" algn="r" rtl="0">
              <a:spcBef>
                <a:spcPts val="0"/>
              </a:spcBef>
              <a:spcAft>
                <a:spcPts val="0"/>
              </a:spcAft>
              <a:buClr>
                <a:srgbClr val="FFFFFF"/>
              </a:buClr>
              <a:buSzPts val="6500"/>
              <a:buNone/>
              <a:defRPr sz="6500">
                <a:solidFill>
                  <a:srgbClr val="FFFFFF"/>
                </a:solidFill>
              </a:defRPr>
            </a:lvl3pPr>
            <a:lvl4pPr lvl="3" algn="r" rtl="0">
              <a:spcBef>
                <a:spcPts val="0"/>
              </a:spcBef>
              <a:spcAft>
                <a:spcPts val="0"/>
              </a:spcAft>
              <a:buClr>
                <a:srgbClr val="FFFFFF"/>
              </a:buClr>
              <a:buSzPts val="6500"/>
              <a:buNone/>
              <a:defRPr sz="6500">
                <a:solidFill>
                  <a:srgbClr val="FFFFFF"/>
                </a:solidFill>
              </a:defRPr>
            </a:lvl4pPr>
            <a:lvl5pPr lvl="4" algn="r" rtl="0">
              <a:spcBef>
                <a:spcPts val="0"/>
              </a:spcBef>
              <a:spcAft>
                <a:spcPts val="0"/>
              </a:spcAft>
              <a:buClr>
                <a:srgbClr val="FFFFFF"/>
              </a:buClr>
              <a:buSzPts val="6500"/>
              <a:buNone/>
              <a:defRPr sz="6500">
                <a:solidFill>
                  <a:srgbClr val="FFFFFF"/>
                </a:solidFill>
              </a:defRPr>
            </a:lvl5pPr>
            <a:lvl6pPr lvl="5" algn="r" rtl="0">
              <a:spcBef>
                <a:spcPts val="0"/>
              </a:spcBef>
              <a:spcAft>
                <a:spcPts val="0"/>
              </a:spcAft>
              <a:buClr>
                <a:srgbClr val="FFFFFF"/>
              </a:buClr>
              <a:buSzPts val="6500"/>
              <a:buNone/>
              <a:defRPr sz="6500">
                <a:solidFill>
                  <a:srgbClr val="FFFFFF"/>
                </a:solidFill>
              </a:defRPr>
            </a:lvl6pPr>
            <a:lvl7pPr lvl="6" algn="r" rtl="0">
              <a:spcBef>
                <a:spcPts val="0"/>
              </a:spcBef>
              <a:spcAft>
                <a:spcPts val="0"/>
              </a:spcAft>
              <a:buClr>
                <a:srgbClr val="FFFFFF"/>
              </a:buClr>
              <a:buSzPts val="6500"/>
              <a:buNone/>
              <a:defRPr sz="6500">
                <a:solidFill>
                  <a:srgbClr val="FFFFFF"/>
                </a:solidFill>
              </a:defRPr>
            </a:lvl7pPr>
            <a:lvl8pPr lvl="7" algn="r" rtl="0">
              <a:spcBef>
                <a:spcPts val="0"/>
              </a:spcBef>
              <a:spcAft>
                <a:spcPts val="0"/>
              </a:spcAft>
              <a:buClr>
                <a:srgbClr val="FFFFFF"/>
              </a:buClr>
              <a:buSzPts val="6500"/>
              <a:buNone/>
              <a:defRPr sz="6500">
                <a:solidFill>
                  <a:srgbClr val="FFFFFF"/>
                </a:solidFill>
              </a:defRPr>
            </a:lvl8pPr>
            <a:lvl9pPr lvl="8" algn="r" rtl="0">
              <a:spcBef>
                <a:spcPts val="0"/>
              </a:spcBef>
              <a:spcAft>
                <a:spcPts val="0"/>
              </a:spcAft>
              <a:buClr>
                <a:srgbClr val="FFFFFF"/>
              </a:buClr>
              <a:buSzPts val="6500"/>
              <a:buNone/>
              <a:defRPr sz="6500">
                <a:solidFill>
                  <a:srgbClr val="FFFFFF"/>
                </a:solidFill>
              </a:defRPr>
            </a:lvl9pPr>
          </a:lstStyle>
          <a:p>
            <a:endParaRPr/>
          </a:p>
        </p:txBody>
      </p:sp>
      <p:sp>
        <p:nvSpPr>
          <p:cNvPr id="66" name="Google Shape;66;p11"/>
          <p:cNvSpPr txBox="1">
            <a:spLocks noGrp="1"/>
          </p:cNvSpPr>
          <p:nvPr>
            <p:ph type="title" idx="2" hasCustomPrompt="1"/>
          </p:nvPr>
        </p:nvSpPr>
        <p:spPr>
          <a:xfrm flipH="1">
            <a:off x="4970943" y="1035213"/>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67" name="Google Shape;67;p11"/>
          <p:cNvSpPr txBox="1">
            <a:spLocks noGrp="1"/>
          </p:cNvSpPr>
          <p:nvPr>
            <p:ph type="subTitle" idx="1"/>
          </p:nvPr>
        </p:nvSpPr>
        <p:spPr>
          <a:xfrm>
            <a:off x="372534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ix Columns">
  <p:cSld name="CUSTOM_25">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70" name="Google Shape;70;p12"/>
          <p:cNvSpPr txBox="1">
            <a:spLocks noGrp="1"/>
          </p:cNvSpPr>
          <p:nvPr>
            <p:ph type="ctrTitle" idx="2"/>
          </p:nvPr>
        </p:nvSpPr>
        <p:spPr>
          <a:xfrm>
            <a:off x="464478"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71" name="Google Shape;71;p12"/>
          <p:cNvSpPr txBox="1">
            <a:spLocks noGrp="1"/>
          </p:cNvSpPr>
          <p:nvPr>
            <p:ph type="subTitle" idx="1"/>
          </p:nvPr>
        </p:nvSpPr>
        <p:spPr>
          <a:xfrm>
            <a:off x="616128"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2" name="Google Shape;72;p12"/>
          <p:cNvSpPr txBox="1">
            <a:spLocks noGrp="1"/>
          </p:cNvSpPr>
          <p:nvPr>
            <p:ph type="ctrTitle" idx="3"/>
          </p:nvPr>
        </p:nvSpPr>
        <p:spPr>
          <a:xfrm>
            <a:off x="2077426"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73" name="Google Shape;73;p12"/>
          <p:cNvSpPr txBox="1">
            <a:spLocks noGrp="1"/>
          </p:cNvSpPr>
          <p:nvPr>
            <p:ph type="subTitle" idx="4"/>
          </p:nvPr>
        </p:nvSpPr>
        <p:spPr>
          <a:xfrm>
            <a:off x="2229076"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4" name="Google Shape;74;p12"/>
          <p:cNvSpPr txBox="1">
            <a:spLocks noGrp="1"/>
          </p:cNvSpPr>
          <p:nvPr>
            <p:ph type="ctrTitle" idx="5"/>
          </p:nvPr>
        </p:nvSpPr>
        <p:spPr>
          <a:xfrm>
            <a:off x="3690375"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75" name="Google Shape;75;p12"/>
          <p:cNvSpPr txBox="1">
            <a:spLocks noGrp="1"/>
          </p:cNvSpPr>
          <p:nvPr>
            <p:ph type="subTitle" idx="6"/>
          </p:nvPr>
        </p:nvSpPr>
        <p:spPr>
          <a:xfrm>
            <a:off x="3842025"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6" name="Google Shape;76;p12"/>
          <p:cNvSpPr txBox="1">
            <a:spLocks noGrp="1"/>
          </p:cNvSpPr>
          <p:nvPr>
            <p:ph type="ctrTitle" idx="7"/>
          </p:nvPr>
        </p:nvSpPr>
        <p:spPr>
          <a:xfrm>
            <a:off x="3707117"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77" name="Google Shape;77;p12"/>
          <p:cNvSpPr txBox="1">
            <a:spLocks noGrp="1"/>
          </p:cNvSpPr>
          <p:nvPr>
            <p:ph type="subTitle" idx="8"/>
          </p:nvPr>
        </p:nvSpPr>
        <p:spPr>
          <a:xfrm>
            <a:off x="3858772" y="3890201"/>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8" name="Google Shape;78;p12"/>
          <p:cNvSpPr txBox="1">
            <a:spLocks noGrp="1"/>
          </p:cNvSpPr>
          <p:nvPr>
            <p:ph type="ctrTitle" idx="9"/>
          </p:nvPr>
        </p:nvSpPr>
        <p:spPr>
          <a:xfrm>
            <a:off x="5343519"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79" name="Google Shape;79;p12"/>
          <p:cNvSpPr txBox="1">
            <a:spLocks noGrp="1"/>
          </p:cNvSpPr>
          <p:nvPr>
            <p:ph type="subTitle" idx="13"/>
          </p:nvPr>
        </p:nvSpPr>
        <p:spPr>
          <a:xfrm>
            <a:off x="5500261" y="3890201"/>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80" name="Google Shape;80;p12"/>
          <p:cNvSpPr txBox="1">
            <a:spLocks noGrp="1"/>
          </p:cNvSpPr>
          <p:nvPr>
            <p:ph type="ctrTitle" idx="14"/>
          </p:nvPr>
        </p:nvSpPr>
        <p:spPr>
          <a:xfrm>
            <a:off x="6979921"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81" name="Google Shape;81;p12"/>
          <p:cNvSpPr txBox="1">
            <a:spLocks noGrp="1"/>
          </p:cNvSpPr>
          <p:nvPr>
            <p:ph type="subTitle" idx="15"/>
          </p:nvPr>
        </p:nvSpPr>
        <p:spPr>
          <a:xfrm>
            <a:off x="7141750" y="3890201"/>
            <a:ext cx="14568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lumns">
  <p:cSld name="CUSTOM_25_1">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84" name="Google Shape;84;p13"/>
          <p:cNvSpPr txBox="1">
            <a:spLocks noGrp="1"/>
          </p:cNvSpPr>
          <p:nvPr>
            <p:ph type="ctrTitle" idx="2"/>
          </p:nvPr>
        </p:nvSpPr>
        <p:spPr>
          <a:xfrm>
            <a:off x="1741950" y="2846700"/>
            <a:ext cx="12579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85" name="Google Shape;85;p13"/>
          <p:cNvSpPr txBox="1">
            <a:spLocks noGrp="1"/>
          </p:cNvSpPr>
          <p:nvPr>
            <p:ph type="subTitle" idx="1"/>
          </p:nvPr>
        </p:nvSpPr>
        <p:spPr>
          <a:xfrm>
            <a:off x="1741950" y="1650025"/>
            <a:ext cx="21573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86" name="Google Shape;86;p13"/>
          <p:cNvSpPr txBox="1">
            <a:spLocks noGrp="1"/>
          </p:cNvSpPr>
          <p:nvPr>
            <p:ph type="ctrTitle" idx="3"/>
          </p:nvPr>
        </p:nvSpPr>
        <p:spPr>
          <a:xfrm>
            <a:off x="5633751" y="3635300"/>
            <a:ext cx="17805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87" name="Google Shape;87;p13"/>
          <p:cNvSpPr txBox="1">
            <a:spLocks noGrp="1"/>
          </p:cNvSpPr>
          <p:nvPr>
            <p:ph type="subTitle" idx="4"/>
          </p:nvPr>
        </p:nvSpPr>
        <p:spPr>
          <a:xfrm>
            <a:off x="5256958" y="2440056"/>
            <a:ext cx="21573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2">
  <p:cSld name="CUSTOM_15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4">
  <p:cSld name="CUSTOM_27">
    <p:bg>
      <p:bgPr>
        <a:blipFill>
          <a:blip r:embed="rId2">
            <a:alphaModFix/>
          </a:blip>
          <a:stretch>
            <a:fillRect/>
          </a:stretch>
        </a:blipFill>
        <a:effectLst/>
      </p:bgPr>
    </p:bg>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flipH="1">
            <a:off x="1180003" y="1347038"/>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a:endParaRPr/>
          </a:p>
        </p:txBody>
      </p:sp>
      <p:sp>
        <p:nvSpPr>
          <p:cNvPr id="92" name="Google Shape;92;p15"/>
          <p:cNvSpPr txBox="1">
            <a:spLocks noGrp="1"/>
          </p:cNvSpPr>
          <p:nvPr>
            <p:ph type="title" idx="2" hasCustomPrompt="1"/>
          </p:nvPr>
        </p:nvSpPr>
        <p:spPr>
          <a:xfrm flipH="1">
            <a:off x="1180003" y="1035213"/>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93" name="Google Shape;93;p15"/>
          <p:cNvSpPr txBox="1">
            <a:spLocks noGrp="1"/>
          </p:cNvSpPr>
          <p:nvPr>
            <p:ph type="subTitle" idx="1"/>
          </p:nvPr>
        </p:nvSpPr>
        <p:spPr>
          <a:xfrm>
            <a:off x="118000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Columns">
  <p:cSld name="CUSTOM_28">
    <p:bg>
      <p:bgPr>
        <a:blipFill>
          <a:blip r:embed="rId2">
            <a:alphaModFix/>
          </a:blip>
          <a:stretch>
            <a:fillRect/>
          </a:stretch>
        </a:blipFill>
        <a:effectLst/>
      </p:bgPr>
    </p:bg>
    <p:spTree>
      <p:nvGrpSpPr>
        <p:cNvPr id="1" name="Shape 94"/>
        <p:cNvGrpSpPr/>
        <p:nvPr/>
      </p:nvGrpSpPr>
      <p:grpSpPr>
        <a:xfrm>
          <a:off x="0" y="0"/>
          <a:ext cx="0" cy="0"/>
          <a:chOff x="0" y="0"/>
          <a:chExt cx="0" cy="0"/>
        </a:xfrm>
      </p:grpSpPr>
      <p:sp>
        <p:nvSpPr>
          <p:cNvPr id="95" name="Google Shape;95;p1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6" name="Google Shape;96;p16"/>
          <p:cNvSpPr txBox="1">
            <a:spLocks noGrp="1"/>
          </p:cNvSpPr>
          <p:nvPr>
            <p:ph type="ctrTitle" idx="2"/>
          </p:nvPr>
        </p:nvSpPr>
        <p:spPr>
          <a:xfrm>
            <a:off x="2285760" y="1652042"/>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97" name="Google Shape;97;p16"/>
          <p:cNvSpPr txBox="1">
            <a:spLocks noGrp="1"/>
          </p:cNvSpPr>
          <p:nvPr>
            <p:ph type="subTitle" idx="1"/>
          </p:nvPr>
        </p:nvSpPr>
        <p:spPr>
          <a:xfrm>
            <a:off x="2285760" y="1946292"/>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8" name="Google Shape;98;p16"/>
          <p:cNvSpPr txBox="1">
            <a:spLocks noGrp="1"/>
          </p:cNvSpPr>
          <p:nvPr>
            <p:ph type="ctrTitle" idx="3"/>
          </p:nvPr>
        </p:nvSpPr>
        <p:spPr>
          <a:xfrm>
            <a:off x="2285760" y="3570573"/>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99" name="Google Shape;99;p16"/>
          <p:cNvSpPr txBox="1">
            <a:spLocks noGrp="1"/>
          </p:cNvSpPr>
          <p:nvPr>
            <p:ph type="subTitle" idx="4"/>
          </p:nvPr>
        </p:nvSpPr>
        <p:spPr>
          <a:xfrm>
            <a:off x="2285760" y="3864823"/>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00" name="Google Shape;100;p16"/>
          <p:cNvSpPr txBox="1">
            <a:spLocks noGrp="1"/>
          </p:cNvSpPr>
          <p:nvPr>
            <p:ph type="ctrTitle" idx="5"/>
          </p:nvPr>
        </p:nvSpPr>
        <p:spPr>
          <a:xfrm>
            <a:off x="5047297" y="1652042"/>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Clr>
                <a:srgbClr val="000000"/>
              </a:buClr>
              <a:buSzPts val="1400"/>
              <a:buNone/>
              <a:defRPr sz="1400">
                <a:solidFill>
                  <a:srgbClr val="000000"/>
                </a:solidFill>
              </a:defRPr>
            </a:lvl2pPr>
            <a:lvl3pPr lvl="2" algn="r" rtl="0">
              <a:spcBef>
                <a:spcPts val="0"/>
              </a:spcBef>
              <a:spcAft>
                <a:spcPts val="0"/>
              </a:spcAft>
              <a:buClr>
                <a:srgbClr val="000000"/>
              </a:buClr>
              <a:buSzPts val="1400"/>
              <a:buNone/>
              <a:defRPr sz="1400">
                <a:solidFill>
                  <a:srgbClr val="000000"/>
                </a:solidFill>
              </a:defRPr>
            </a:lvl3pPr>
            <a:lvl4pPr lvl="3" algn="r" rtl="0">
              <a:spcBef>
                <a:spcPts val="0"/>
              </a:spcBef>
              <a:spcAft>
                <a:spcPts val="0"/>
              </a:spcAft>
              <a:buClr>
                <a:srgbClr val="000000"/>
              </a:buClr>
              <a:buSzPts val="1400"/>
              <a:buNone/>
              <a:defRPr sz="1400">
                <a:solidFill>
                  <a:srgbClr val="000000"/>
                </a:solidFill>
              </a:defRPr>
            </a:lvl4pPr>
            <a:lvl5pPr lvl="4" algn="r" rtl="0">
              <a:spcBef>
                <a:spcPts val="0"/>
              </a:spcBef>
              <a:spcAft>
                <a:spcPts val="0"/>
              </a:spcAft>
              <a:buClr>
                <a:srgbClr val="000000"/>
              </a:buClr>
              <a:buSzPts val="1400"/>
              <a:buNone/>
              <a:defRPr sz="1400">
                <a:solidFill>
                  <a:srgbClr val="000000"/>
                </a:solidFill>
              </a:defRPr>
            </a:lvl5pPr>
            <a:lvl6pPr lvl="5" algn="r" rtl="0">
              <a:spcBef>
                <a:spcPts val="0"/>
              </a:spcBef>
              <a:spcAft>
                <a:spcPts val="0"/>
              </a:spcAft>
              <a:buClr>
                <a:srgbClr val="000000"/>
              </a:buClr>
              <a:buSzPts val="1400"/>
              <a:buNone/>
              <a:defRPr sz="1400">
                <a:solidFill>
                  <a:srgbClr val="000000"/>
                </a:solidFill>
              </a:defRPr>
            </a:lvl6pPr>
            <a:lvl7pPr lvl="6" algn="r" rtl="0">
              <a:spcBef>
                <a:spcPts val="0"/>
              </a:spcBef>
              <a:spcAft>
                <a:spcPts val="0"/>
              </a:spcAft>
              <a:buClr>
                <a:srgbClr val="000000"/>
              </a:buClr>
              <a:buSzPts val="1400"/>
              <a:buNone/>
              <a:defRPr sz="1400">
                <a:solidFill>
                  <a:srgbClr val="000000"/>
                </a:solidFill>
              </a:defRPr>
            </a:lvl7pPr>
            <a:lvl8pPr lvl="7" algn="r" rtl="0">
              <a:spcBef>
                <a:spcPts val="0"/>
              </a:spcBef>
              <a:spcAft>
                <a:spcPts val="0"/>
              </a:spcAft>
              <a:buClr>
                <a:srgbClr val="000000"/>
              </a:buClr>
              <a:buSzPts val="1400"/>
              <a:buNone/>
              <a:defRPr sz="1400">
                <a:solidFill>
                  <a:srgbClr val="000000"/>
                </a:solidFill>
              </a:defRPr>
            </a:lvl8pPr>
            <a:lvl9pPr lvl="8" algn="r" rtl="0">
              <a:spcBef>
                <a:spcPts val="0"/>
              </a:spcBef>
              <a:spcAft>
                <a:spcPts val="0"/>
              </a:spcAft>
              <a:buClr>
                <a:srgbClr val="000000"/>
              </a:buClr>
              <a:buSzPts val="1400"/>
              <a:buNone/>
              <a:defRPr sz="1400">
                <a:solidFill>
                  <a:srgbClr val="000000"/>
                </a:solidFill>
              </a:defRPr>
            </a:lvl9pPr>
          </a:lstStyle>
          <a:p>
            <a:endParaRPr/>
          </a:p>
        </p:txBody>
      </p:sp>
      <p:sp>
        <p:nvSpPr>
          <p:cNvPr id="101" name="Google Shape;101;p16"/>
          <p:cNvSpPr txBox="1">
            <a:spLocks noGrp="1"/>
          </p:cNvSpPr>
          <p:nvPr>
            <p:ph type="subTitle" idx="6"/>
          </p:nvPr>
        </p:nvSpPr>
        <p:spPr>
          <a:xfrm>
            <a:off x="5047299" y="1946292"/>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102" name="Google Shape;102;p16"/>
          <p:cNvSpPr txBox="1">
            <a:spLocks noGrp="1"/>
          </p:cNvSpPr>
          <p:nvPr>
            <p:ph type="ctrTitle" idx="7"/>
          </p:nvPr>
        </p:nvSpPr>
        <p:spPr>
          <a:xfrm>
            <a:off x="5047297" y="3570573"/>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Clr>
                <a:srgbClr val="000000"/>
              </a:buClr>
              <a:buSzPts val="1400"/>
              <a:buNone/>
              <a:defRPr sz="1400">
                <a:solidFill>
                  <a:srgbClr val="000000"/>
                </a:solidFill>
              </a:defRPr>
            </a:lvl2pPr>
            <a:lvl3pPr lvl="2" algn="r" rtl="0">
              <a:spcBef>
                <a:spcPts val="0"/>
              </a:spcBef>
              <a:spcAft>
                <a:spcPts val="0"/>
              </a:spcAft>
              <a:buClr>
                <a:srgbClr val="000000"/>
              </a:buClr>
              <a:buSzPts val="1400"/>
              <a:buNone/>
              <a:defRPr sz="1400">
                <a:solidFill>
                  <a:srgbClr val="000000"/>
                </a:solidFill>
              </a:defRPr>
            </a:lvl3pPr>
            <a:lvl4pPr lvl="3" algn="r" rtl="0">
              <a:spcBef>
                <a:spcPts val="0"/>
              </a:spcBef>
              <a:spcAft>
                <a:spcPts val="0"/>
              </a:spcAft>
              <a:buClr>
                <a:srgbClr val="000000"/>
              </a:buClr>
              <a:buSzPts val="1400"/>
              <a:buNone/>
              <a:defRPr sz="1400">
                <a:solidFill>
                  <a:srgbClr val="000000"/>
                </a:solidFill>
              </a:defRPr>
            </a:lvl4pPr>
            <a:lvl5pPr lvl="4" algn="r" rtl="0">
              <a:spcBef>
                <a:spcPts val="0"/>
              </a:spcBef>
              <a:spcAft>
                <a:spcPts val="0"/>
              </a:spcAft>
              <a:buClr>
                <a:srgbClr val="000000"/>
              </a:buClr>
              <a:buSzPts val="1400"/>
              <a:buNone/>
              <a:defRPr sz="1400">
                <a:solidFill>
                  <a:srgbClr val="000000"/>
                </a:solidFill>
              </a:defRPr>
            </a:lvl5pPr>
            <a:lvl6pPr lvl="5" algn="r" rtl="0">
              <a:spcBef>
                <a:spcPts val="0"/>
              </a:spcBef>
              <a:spcAft>
                <a:spcPts val="0"/>
              </a:spcAft>
              <a:buClr>
                <a:srgbClr val="000000"/>
              </a:buClr>
              <a:buSzPts val="1400"/>
              <a:buNone/>
              <a:defRPr sz="1400">
                <a:solidFill>
                  <a:srgbClr val="000000"/>
                </a:solidFill>
              </a:defRPr>
            </a:lvl6pPr>
            <a:lvl7pPr lvl="6" algn="r" rtl="0">
              <a:spcBef>
                <a:spcPts val="0"/>
              </a:spcBef>
              <a:spcAft>
                <a:spcPts val="0"/>
              </a:spcAft>
              <a:buClr>
                <a:srgbClr val="000000"/>
              </a:buClr>
              <a:buSzPts val="1400"/>
              <a:buNone/>
              <a:defRPr sz="1400">
                <a:solidFill>
                  <a:srgbClr val="000000"/>
                </a:solidFill>
              </a:defRPr>
            </a:lvl7pPr>
            <a:lvl8pPr lvl="7" algn="r" rtl="0">
              <a:spcBef>
                <a:spcPts val="0"/>
              </a:spcBef>
              <a:spcAft>
                <a:spcPts val="0"/>
              </a:spcAft>
              <a:buClr>
                <a:srgbClr val="000000"/>
              </a:buClr>
              <a:buSzPts val="1400"/>
              <a:buNone/>
              <a:defRPr sz="1400">
                <a:solidFill>
                  <a:srgbClr val="000000"/>
                </a:solidFill>
              </a:defRPr>
            </a:lvl8pPr>
            <a:lvl9pPr lvl="8" algn="r" rtl="0">
              <a:spcBef>
                <a:spcPts val="0"/>
              </a:spcBef>
              <a:spcAft>
                <a:spcPts val="0"/>
              </a:spcAft>
              <a:buClr>
                <a:srgbClr val="000000"/>
              </a:buClr>
              <a:buSzPts val="1400"/>
              <a:buNone/>
              <a:defRPr sz="1400">
                <a:solidFill>
                  <a:srgbClr val="000000"/>
                </a:solidFill>
              </a:defRPr>
            </a:lvl9pPr>
          </a:lstStyle>
          <a:p>
            <a:endParaRPr/>
          </a:p>
        </p:txBody>
      </p:sp>
      <p:sp>
        <p:nvSpPr>
          <p:cNvPr id="103" name="Google Shape;103;p16"/>
          <p:cNvSpPr txBox="1">
            <a:spLocks noGrp="1"/>
          </p:cNvSpPr>
          <p:nvPr>
            <p:ph type="subTitle" idx="8"/>
          </p:nvPr>
        </p:nvSpPr>
        <p:spPr>
          <a:xfrm>
            <a:off x="5047299" y="3864823"/>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title">
  <p:cSld name="CUSTOM_29">
    <p:spTree>
      <p:nvGrpSpPr>
        <p:cNvPr id="1" name="Shape 104"/>
        <p:cNvGrpSpPr/>
        <p:nvPr/>
      </p:nvGrpSpPr>
      <p:grpSpPr>
        <a:xfrm>
          <a:off x="0" y="0"/>
          <a:ext cx="0" cy="0"/>
          <a:chOff x="0" y="0"/>
          <a:chExt cx="0" cy="0"/>
        </a:xfrm>
      </p:grpSpPr>
      <p:sp>
        <p:nvSpPr>
          <p:cNvPr id="105" name="Google Shape;105;p17"/>
          <p:cNvSpPr txBox="1">
            <a:spLocks noGrp="1"/>
          </p:cNvSpPr>
          <p:nvPr>
            <p:ph type="ctrTitle"/>
          </p:nvPr>
        </p:nvSpPr>
        <p:spPr>
          <a:xfrm flipH="1">
            <a:off x="1193529" y="1611150"/>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5">
  <p:cSld name="CUSTOM_30">
    <p:bg>
      <p:bgPr>
        <a:blipFill>
          <a:blip r:embed="rId2">
            <a:alphaModFix/>
          </a:blip>
          <a:stretch>
            <a:fillRect/>
          </a:stretch>
        </a:blipFill>
        <a:effectLst/>
      </p:bgPr>
    </p:bg>
    <p:spTree>
      <p:nvGrpSpPr>
        <p:cNvPr id="1" name="Shape 106"/>
        <p:cNvGrpSpPr/>
        <p:nvPr/>
      </p:nvGrpSpPr>
      <p:grpSpPr>
        <a:xfrm>
          <a:off x="0" y="0"/>
          <a:ext cx="0" cy="0"/>
          <a:chOff x="0" y="0"/>
          <a:chExt cx="0" cy="0"/>
        </a:xfrm>
      </p:grpSpPr>
      <p:sp>
        <p:nvSpPr>
          <p:cNvPr id="107" name="Google Shape;107;p18"/>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a:endParaRPr/>
          </a:p>
        </p:txBody>
      </p:sp>
      <p:sp>
        <p:nvSpPr>
          <p:cNvPr id="108" name="Google Shape;108;p18"/>
          <p:cNvSpPr txBox="1">
            <a:spLocks noGrp="1"/>
          </p:cNvSpPr>
          <p:nvPr>
            <p:ph type="title" idx="2" hasCustomPrompt="1"/>
          </p:nvPr>
        </p:nvSpPr>
        <p:spPr>
          <a:xfrm flipH="1">
            <a:off x="2260329" y="188198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09" name="Google Shape;109;p18"/>
          <p:cNvSpPr txBox="1">
            <a:spLocks noGrp="1"/>
          </p:cNvSpPr>
          <p:nvPr>
            <p:ph type="subTitle" idx="1"/>
          </p:nvPr>
        </p:nvSpPr>
        <p:spPr>
          <a:xfrm>
            <a:off x="2260329"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Design 3">
  <p:cSld name="CUSTOM_15_1_1">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1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Design 4">
  <p:cSld name="CUSTOM_15_1_1_1">
    <p:bg>
      <p:bgPr>
        <a:blipFill>
          <a:blip r:embed="rId2">
            <a:alphaModFix/>
          </a:blip>
          <a:stretch>
            <a:fillRect/>
          </a:stretch>
        </a:blipFill>
        <a:effectLst/>
      </p:bgPr>
    </p:bg>
    <p:spTree>
      <p:nvGrpSpPr>
        <p:cNvPr id="1" name="Shape 112"/>
        <p:cNvGrpSpPr/>
        <p:nvPr/>
      </p:nvGrpSpPr>
      <p:grpSpPr>
        <a:xfrm>
          <a:off x="0" y="0"/>
          <a:ext cx="0" cy="0"/>
          <a:chOff x="0" y="0"/>
          <a:chExt cx="0" cy="0"/>
        </a:xfrm>
      </p:grpSpPr>
      <p:sp>
        <p:nvSpPr>
          <p:cNvPr id="113" name="Google Shape;113;p2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7">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3" name="Google Shape;13;p3"/>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14" name="Google Shape;14;p3"/>
          <p:cNvSpPr txBox="1">
            <a:spLocks noGrp="1"/>
          </p:cNvSpPr>
          <p:nvPr>
            <p:ph type="subTitle" idx="1"/>
          </p:nvPr>
        </p:nvSpPr>
        <p:spPr>
          <a:xfrm>
            <a:off x="690446" y="656478"/>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15" name="Google Shape;15;p3"/>
          <p:cNvSpPr txBox="1">
            <a:spLocks noGrp="1"/>
          </p:cNvSpPr>
          <p:nvPr>
            <p:ph type="title" idx="3" hasCustomPrompt="1"/>
          </p:nvPr>
        </p:nvSpPr>
        <p:spPr>
          <a:xfrm>
            <a:off x="2118448" y="54444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title" idx="4" hasCustomPrompt="1"/>
          </p:nvPr>
        </p:nvSpPr>
        <p:spPr>
          <a:xfrm>
            <a:off x="2105406" y="151580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7" name="Google Shape;17;p3"/>
          <p:cNvSpPr txBox="1">
            <a:spLocks noGrp="1"/>
          </p:cNvSpPr>
          <p:nvPr>
            <p:ph type="title" idx="5" hasCustomPrompt="1"/>
          </p:nvPr>
        </p:nvSpPr>
        <p:spPr>
          <a:xfrm>
            <a:off x="2105406" y="248716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title" idx="6" hasCustomPrompt="1"/>
          </p:nvPr>
        </p:nvSpPr>
        <p:spPr>
          <a:xfrm>
            <a:off x="5922008" y="2092638"/>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title" idx="7" hasCustomPrompt="1"/>
          </p:nvPr>
        </p:nvSpPr>
        <p:spPr>
          <a:xfrm>
            <a:off x="5922008" y="3112336"/>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a:spLocks noGrp="1"/>
          </p:cNvSpPr>
          <p:nvPr>
            <p:ph type="title" idx="8" hasCustomPrompt="1"/>
          </p:nvPr>
        </p:nvSpPr>
        <p:spPr>
          <a:xfrm>
            <a:off x="5922008" y="4132033"/>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a:off x="390296" y="1167854"/>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2" name="Google Shape;22;p3"/>
          <p:cNvSpPr txBox="1">
            <a:spLocks noGrp="1"/>
          </p:cNvSpPr>
          <p:nvPr>
            <p:ph type="subTitle" idx="13"/>
          </p:nvPr>
        </p:nvSpPr>
        <p:spPr>
          <a:xfrm>
            <a:off x="690446" y="1622677"/>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3" name="Google Shape;23;p3"/>
          <p:cNvSpPr txBox="1">
            <a:spLocks noGrp="1"/>
          </p:cNvSpPr>
          <p:nvPr>
            <p:ph type="ctrTitle" idx="14"/>
          </p:nvPr>
        </p:nvSpPr>
        <p:spPr>
          <a:xfrm>
            <a:off x="390296" y="2141336"/>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4" name="Google Shape;24;p3"/>
          <p:cNvSpPr txBox="1">
            <a:spLocks noGrp="1"/>
          </p:cNvSpPr>
          <p:nvPr>
            <p:ph type="subTitle" idx="15"/>
          </p:nvPr>
        </p:nvSpPr>
        <p:spPr>
          <a:xfrm>
            <a:off x="690446" y="2596156"/>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5" name="Google Shape;25;p3"/>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6" name="Google Shape;26;p3"/>
          <p:cNvSpPr txBox="1">
            <a:spLocks noGrp="1"/>
          </p:cNvSpPr>
          <p:nvPr>
            <p:ph type="subTitle" idx="17"/>
          </p:nvPr>
        </p:nvSpPr>
        <p:spPr>
          <a:xfrm>
            <a:off x="6811558" y="2230005"/>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7" name="Google Shape;27;p3"/>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8" name="Google Shape;28;p3"/>
          <p:cNvSpPr txBox="1">
            <a:spLocks noGrp="1"/>
          </p:cNvSpPr>
          <p:nvPr>
            <p:ph type="subTitle" idx="19"/>
          </p:nvPr>
        </p:nvSpPr>
        <p:spPr>
          <a:xfrm>
            <a:off x="6811558" y="3253917"/>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9" name="Google Shape;29;p3"/>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0" name="Google Shape;30;p3"/>
          <p:cNvSpPr txBox="1">
            <a:spLocks noGrp="1"/>
          </p:cNvSpPr>
          <p:nvPr>
            <p:ph type="subTitle" idx="21"/>
          </p:nvPr>
        </p:nvSpPr>
        <p:spPr>
          <a:xfrm>
            <a:off x="6811558" y="4266173"/>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6">
  <p:cSld name="CUSTOM_31">
    <p:bg>
      <p:bgPr>
        <a:blipFill>
          <a:blip r:embed="rId2">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1"/>
          <p:cNvSpPr txBox="1">
            <a:spLocks noGrp="1"/>
          </p:cNvSpPr>
          <p:nvPr>
            <p:ph type="ctrTitle"/>
          </p:nvPr>
        </p:nvSpPr>
        <p:spPr>
          <a:xfrm flipH="1">
            <a:off x="1698072" y="21784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rgbClr val="FFFFFF"/>
              </a:buClr>
              <a:buSzPts val="6500"/>
              <a:buNone/>
              <a:defRPr sz="6500">
                <a:solidFill>
                  <a:srgbClr val="FFFFFF"/>
                </a:solidFill>
              </a:defRPr>
            </a:lvl2pPr>
            <a:lvl3pPr lvl="2" algn="r" rtl="0">
              <a:spcBef>
                <a:spcPts val="0"/>
              </a:spcBef>
              <a:spcAft>
                <a:spcPts val="0"/>
              </a:spcAft>
              <a:buClr>
                <a:srgbClr val="FFFFFF"/>
              </a:buClr>
              <a:buSzPts val="6500"/>
              <a:buNone/>
              <a:defRPr sz="6500">
                <a:solidFill>
                  <a:srgbClr val="FFFFFF"/>
                </a:solidFill>
              </a:defRPr>
            </a:lvl3pPr>
            <a:lvl4pPr lvl="3" algn="r" rtl="0">
              <a:spcBef>
                <a:spcPts val="0"/>
              </a:spcBef>
              <a:spcAft>
                <a:spcPts val="0"/>
              </a:spcAft>
              <a:buClr>
                <a:srgbClr val="FFFFFF"/>
              </a:buClr>
              <a:buSzPts val="6500"/>
              <a:buNone/>
              <a:defRPr sz="6500">
                <a:solidFill>
                  <a:srgbClr val="FFFFFF"/>
                </a:solidFill>
              </a:defRPr>
            </a:lvl4pPr>
            <a:lvl5pPr lvl="4" algn="r" rtl="0">
              <a:spcBef>
                <a:spcPts val="0"/>
              </a:spcBef>
              <a:spcAft>
                <a:spcPts val="0"/>
              </a:spcAft>
              <a:buClr>
                <a:srgbClr val="FFFFFF"/>
              </a:buClr>
              <a:buSzPts val="6500"/>
              <a:buNone/>
              <a:defRPr sz="6500">
                <a:solidFill>
                  <a:srgbClr val="FFFFFF"/>
                </a:solidFill>
              </a:defRPr>
            </a:lvl5pPr>
            <a:lvl6pPr lvl="5" algn="r" rtl="0">
              <a:spcBef>
                <a:spcPts val="0"/>
              </a:spcBef>
              <a:spcAft>
                <a:spcPts val="0"/>
              </a:spcAft>
              <a:buClr>
                <a:srgbClr val="FFFFFF"/>
              </a:buClr>
              <a:buSzPts val="6500"/>
              <a:buNone/>
              <a:defRPr sz="6500">
                <a:solidFill>
                  <a:srgbClr val="FFFFFF"/>
                </a:solidFill>
              </a:defRPr>
            </a:lvl6pPr>
            <a:lvl7pPr lvl="6" algn="r" rtl="0">
              <a:spcBef>
                <a:spcPts val="0"/>
              </a:spcBef>
              <a:spcAft>
                <a:spcPts val="0"/>
              </a:spcAft>
              <a:buClr>
                <a:srgbClr val="FFFFFF"/>
              </a:buClr>
              <a:buSzPts val="6500"/>
              <a:buNone/>
              <a:defRPr sz="6500">
                <a:solidFill>
                  <a:srgbClr val="FFFFFF"/>
                </a:solidFill>
              </a:defRPr>
            </a:lvl7pPr>
            <a:lvl8pPr lvl="7" algn="r" rtl="0">
              <a:spcBef>
                <a:spcPts val="0"/>
              </a:spcBef>
              <a:spcAft>
                <a:spcPts val="0"/>
              </a:spcAft>
              <a:buClr>
                <a:srgbClr val="FFFFFF"/>
              </a:buClr>
              <a:buSzPts val="6500"/>
              <a:buNone/>
              <a:defRPr sz="6500">
                <a:solidFill>
                  <a:srgbClr val="FFFFFF"/>
                </a:solidFill>
              </a:defRPr>
            </a:lvl8pPr>
            <a:lvl9pPr lvl="8" algn="r" rtl="0">
              <a:spcBef>
                <a:spcPts val="0"/>
              </a:spcBef>
              <a:spcAft>
                <a:spcPts val="0"/>
              </a:spcAft>
              <a:buClr>
                <a:srgbClr val="FFFFFF"/>
              </a:buClr>
              <a:buSzPts val="6500"/>
              <a:buNone/>
              <a:defRPr sz="6500">
                <a:solidFill>
                  <a:srgbClr val="FFFFFF"/>
                </a:solidFill>
              </a:defRPr>
            </a:lvl9pPr>
          </a:lstStyle>
          <a:p>
            <a:endParaRPr/>
          </a:p>
        </p:txBody>
      </p:sp>
      <p:sp>
        <p:nvSpPr>
          <p:cNvPr id="116" name="Google Shape;116;p21"/>
          <p:cNvSpPr txBox="1">
            <a:spLocks noGrp="1"/>
          </p:cNvSpPr>
          <p:nvPr>
            <p:ph type="title" idx="2" hasCustomPrompt="1"/>
          </p:nvPr>
        </p:nvSpPr>
        <p:spPr>
          <a:xfrm flipH="1">
            <a:off x="3914472" y="18666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21"/>
          <p:cNvSpPr txBox="1">
            <a:spLocks noGrp="1"/>
          </p:cNvSpPr>
          <p:nvPr>
            <p:ph type="subTitle" idx="1"/>
          </p:nvPr>
        </p:nvSpPr>
        <p:spPr>
          <a:xfrm>
            <a:off x="2668872"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esign 5">
  <p:cSld name="CUSTOM_15_1_1_1_1">
    <p:bg>
      <p:bgPr>
        <a:blipFill>
          <a:blip r:embed="rId2">
            <a:alphaModFix/>
          </a:blip>
          <a:stretch>
            <a:fillRect/>
          </a:stretch>
        </a:blipFill>
        <a:effectLst/>
      </p:bgPr>
    </p:bg>
    <p:spTree>
      <p:nvGrpSpPr>
        <p:cNvPr id="1" name="Shape 118"/>
        <p:cNvGrpSpPr/>
        <p:nvPr/>
      </p:nvGrpSpPr>
      <p:grpSpPr>
        <a:xfrm>
          <a:off x="0" y="0"/>
          <a:ext cx="0" cy="0"/>
          <a:chOff x="0" y="0"/>
          <a:chExt cx="0" cy="0"/>
        </a:xfrm>
      </p:grpSpPr>
      <p:sp>
        <p:nvSpPr>
          <p:cNvPr id="119" name="Google Shape;119;p2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2">
    <p:bg>
      <p:bgPr>
        <a:blipFill>
          <a:blip r:embed="rId2">
            <a:alphaModFix/>
          </a:blip>
          <a:stretch>
            <a:fillRect/>
          </a:stretch>
        </a:blipFill>
        <a:effectLst/>
      </p:bgPr>
    </p:bg>
    <p:spTree>
      <p:nvGrpSpPr>
        <p:cNvPr id="1" name="Shape 120"/>
        <p:cNvGrpSpPr/>
        <p:nvPr/>
      </p:nvGrpSpPr>
      <p:grpSpPr>
        <a:xfrm>
          <a:off x="0" y="0"/>
          <a:ext cx="0" cy="0"/>
          <a:chOff x="0" y="0"/>
          <a:chExt cx="0" cy="0"/>
        </a:xfrm>
      </p:grpSpPr>
      <p:sp>
        <p:nvSpPr>
          <p:cNvPr id="121" name="Google Shape;121;p23"/>
          <p:cNvSpPr txBox="1">
            <a:spLocks noGrp="1"/>
          </p:cNvSpPr>
          <p:nvPr>
            <p:ph type="ctrTitle"/>
          </p:nvPr>
        </p:nvSpPr>
        <p:spPr>
          <a:xfrm flipH="1">
            <a:off x="1974150" y="1161000"/>
            <a:ext cx="5195700" cy="1365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4800"/>
              <a:buNone/>
              <a:defRPr sz="4800"/>
            </a:lvl1pPr>
            <a:lvl2pPr lvl="1" algn="ctr" rtl="0">
              <a:spcBef>
                <a:spcPts val="0"/>
              </a:spcBef>
              <a:spcAft>
                <a:spcPts val="0"/>
              </a:spcAft>
              <a:buClr>
                <a:srgbClr val="FFFFFF"/>
              </a:buClr>
              <a:buSzPts val="4800"/>
              <a:buNone/>
              <a:defRPr sz="4800">
                <a:solidFill>
                  <a:srgbClr val="FFFFFF"/>
                </a:solidFill>
              </a:defRPr>
            </a:lvl2pPr>
            <a:lvl3pPr lvl="2" algn="ctr" rtl="0">
              <a:spcBef>
                <a:spcPts val="0"/>
              </a:spcBef>
              <a:spcAft>
                <a:spcPts val="0"/>
              </a:spcAft>
              <a:buClr>
                <a:srgbClr val="FFFFFF"/>
              </a:buClr>
              <a:buSzPts val="4800"/>
              <a:buNone/>
              <a:defRPr sz="4800">
                <a:solidFill>
                  <a:srgbClr val="FFFFFF"/>
                </a:solidFill>
              </a:defRPr>
            </a:lvl3pPr>
            <a:lvl4pPr lvl="3" algn="ctr" rtl="0">
              <a:spcBef>
                <a:spcPts val="0"/>
              </a:spcBef>
              <a:spcAft>
                <a:spcPts val="0"/>
              </a:spcAft>
              <a:buClr>
                <a:srgbClr val="FFFFFF"/>
              </a:buClr>
              <a:buSzPts val="4800"/>
              <a:buNone/>
              <a:defRPr sz="4800">
                <a:solidFill>
                  <a:srgbClr val="FFFFFF"/>
                </a:solidFill>
              </a:defRPr>
            </a:lvl4pPr>
            <a:lvl5pPr lvl="4" algn="ctr" rtl="0">
              <a:spcBef>
                <a:spcPts val="0"/>
              </a:spcBef>
              <a:spcAft>
                <a:spcPts val="0"/>
              </a:spcAft>
              <a:buClr>
                <a:srgbClr val="FFFFFF"/>
              </a:buClr>
              <a:buSzPts val="4800"/>
              <a:buNone/>
              <a:defRPr sz="4800">
                <a:solidFill>
                  <a:srgbClr val="FFFFFF"/>
                </a:solidFill>
              </a:defRPr>
            </a:lvl5pPr>
            <a:lvl6pPr lvl="5" algn="ctr" rtl="0">
              <a:spcBef>
                <a:spcPts val="0"/>
              </a:spcBef>
              <a:spcAft>
                <a:spcPts val="0"/>
              </a:spcAft>
              <a:buClr>
                <a:srgbClr val="FFFFFF"/>
              </a:buClr>
              <a:buSzPts val="4800"/>
              <a:buNone/>
              <a:defRPr sz="4800">
                <a:solidFill>
                  <a:srgbClr val="FFFFFF"/>
                </a:solidFill>
              </a:defRPr>
            </a:lvl6pPr>
            <a:lvl7pPr lvl="6" algn="ctr" rtl="0">
              <a:spcBef>
                <a:spcPts val="0"/>
              </a:spcBef>
              <a:spcAft>
                <a:spcPts val="0"/>
              </a:spcAft>
              <a:buClr>
                <a:srgbClr val="FFFFFF"/>
              </a:buClr>
              <a:buSzPts val="4800"/>
              <a:buNone/>
              <a:defRPr sz="4800">
                <a:solidFill>
                  <a:srgbClr val="FFFFFF"/>
                </a:solidFill>
              </a:defRPr>
            </a:lvl7pPr>
            <a:lvl8pPr lvl="7" algn="ctr" rtl="0">
              <a:spcBef>
                <a:spcPts val="0"/>
              </a:spcBef>
              <a:spcAft>
                <a:spcPts val="0"/>
              </a:spcAft>
              <a:buClr>
                <a:srgbClr val="FFFFFF"/>
              </a:buClr>
              <a:buSzPts val="4800"/>
              <a:buNone/>
              <a:defRPr sz="4800">
                <a:solidFill>
                  <a:srgbClr val="FFFFFF"/>
                </a:solidFill>
              </a:defRPr>
            </a:lvl8pPr>
            <a:lvl9pPr lvl="8" algn="ctr" rtl="0">
              <a:spcBef>
                <a:spcPts val="0"/>
              </a:spcBef>
              <a:spcAft>
                <a:spcPts val="0"/>
              </a:spcAft>
              <a:buClr>
                <a:srgbClr val="FFFFFF"/>
              </a:buClr>
              <a:buSzPts val="4800"/>
              <a:buNone/>
              <a:defRPr sz="4800">
                <a:solidFill>
                  <a:srgbClr val="FFFFFF"/>
                </a:solidFill>
              </a:defRPr>
            </a:lvl9pPr>
          </a:lstStyle>
          <a:p>
            <a:endParaRPr/>
          </a:p>
        </p:txBody>
      </p:sp>
      <p:sp>
        <p:nvSpPr>
          <p:cNvPr id="122" name="Google Shape;122;p23"/>
          <p:cNvSpPr txBox="1">
            <a:spLocks noGrp="1"/>
          </p:cNvSpPr>
          <p:nvPr>
            <p:ph type="subTitle" idx="1"/>
          </p:nvPr>
        </p:nvSpPr>
        <p:spPr>
          <a:xfrm>
            <a:off x="2152500" y="2494850"/>
            <a:ext cx="4839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23"/>
          <p:cNvSpPr txBox="1"/>
          <p:nvPr/>
        </p:nvSpPr>
        <p:spPr>
          <a:xfrm>
            <a:off x="625906" y="3722418"/>
            <a:ext cx="3830100" cy="1784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000">
                <a:solidFill>
                  <a:schemeClr val="dk1"/>
                </a:solidFill>
                <a:latin typeface="Roboto Condensed Light"/>
                <a:ea typeface="Roboto Condensed Light"/>
                <a:cs typeface="Roboto Condensed Light"/>
                <a:sym typeface="Roboto Condensed Light"/>
              </a:rPr>
              <a:t>CREDITS: This presentation template was created by </a:t>
            </a:r>
            <a:r>
              <a:rPr lang="en" sz="1000" b="1">
                <a:solidFill>
                  <a:schemeClr val="dk1"/>
                </a:solidFill>
                <a:uFill>
                  <a:noFill/>
                </a:uFill>
                <a:latin typeface="Roboto Condensed"/>
                <a:ea typeface="Roboto Condensed"/>
                <a:cs typeface="Roboto Condensed"/>
                <a:sym typeface="Roboto Condensed"/>
                <a:hlinkClick r:id="rId3"/>
              </a:rPr>
              <a:t>Slidesgo</a:t>
            </a:r>
            <a:r>
              <a:rPr lang="en" sz="1000">
                <a:solidFill>
                  <a:schemeClr val="dk1"/>
                </a:solidFill>
                <a:latin typeface="Roboto Condensed Light"/>
                <a:ea typeface="Roboto Condensed Light"/>
                <a:cs typeface="Roboto Condensed Light"/>
                <a:sym typeface="Roboto Condensed Light"/>
              </a:rPr>
              <a:t>, including icons by </a:t>
            </a:r>
            <a:r>
              <a:rPr lang="en" sz="1000" b="1">
                <a:solidFill>
                  <a:schemeClr val="dk1"/>
                </a:solidFill>
                <a:uFill>
                  <a:noFill/>
                </a:uFill>
                <a:latin typeface="Roboto Condensed"/>
                <a:ea typeface="Roboto Condensed"/>
                <a:cs typeface="Roboto Condensed"/>
                <a:sym typeface="Roboto Condensed"/>
                <a:hlinkClick r:id="rId4"/>
              </a:rPr>
              <a:t>Flaticon</a:t>
            </a:r>
            <a:r>
              <a:rPr lang="en" sz="1000">
                <a:solidFill>
                  <a:schemeClr val="dk1"/>
                </a:solidFill>
                <a:latin typeface="Roboto Condensed Light"/>
                <a:ea typeface="Roboto Condensed Light"/>
                <a:cs typeface="Roboto Condensed Light"/>
                <a:sym typeface="Roboto Condensed Light"/>
              </a:rPr>
              <a:t>, and infographics &amp; images by </a:t>
            </a:r>
            <a:r>
              <a:rPr lang="en" sz="1000" b="1">
                <a:solidFill>
                  <a:schemeClr val="dk1"/>
                </a:solidFill>
                <a:uFill>
                  <a:noFill/>
                </a:uFill>
                <a:latin typeface="Roboto Condensed"/>
                <a:ea typeface="Roboto Condensed"/>
                <a:cs typeface="Roboto Condensed"/>
                <a:sym typeface="Roboto Condensed"/>
                <a:hlinkClick r:id="rId5"/>
              </a:rPr>
              <a:t>Freepik</a:t>
            </a:r>
            <a:r>
              <a:rPr lang="en" sz="1000">
                <a:solidFill>
                  <a:schemeClr val="dk1"/>
                </a:solidFill>
                <a:latin typeface="Roboto Condensed Light"/>
                <a:ea typeface="Roboto Condensed Light"/>
                <a:cs typeface="Roboto Condensed Light"/>
                <a:sym typeface="Roboto Condensed Light"/>
              </a:rPr>
              <a:t>. </a:t>
            </a:r>
            <a:endParaRPr sz="1000">
              <a:solidFill>
                <a:schemeClr val="dk1"/>
              </a:solidFill>
              <a:latin typeface="Roboto Condensed Light"/>
              <a:ea typeface="Roboto Condensed Light"/>
              <a:cs typeface="Roboto Condensed Light"/>
              <a:sym typeface="Roboto Condensed Light"/>
            </a:endParaRPr>
          </a:p>
          <a:p>
            <a:pPr marL="0" lvl="0" indent="0" algn="l" rtl="0">
              <a:lnSpc>
                <a:spcPct val="100000"/>
              </a:lnSpc>
              <a:spcBef>
                <a:spcPts val="300"/>
              </a:spcBef>
              <a:spcAft>
                <a:spcPts val="0"/>
              </a:spcAft>
              <a:buNone/>
            </a:pPr>
            <a:r>
              <a:rPr lang="en" sz="900" b="1">
                <a:solidFill>
                  <a:schemeClr val="dk1"/>
                </a:solidFill>
                <a:latin typeface="Roboto Condensed"/>
                <a:ea typeface="Roboto Condensed"/>
                <a:cs typeface="Roboto Condensed"/>
                <a:sym typeface="Roboto Condensed"/>
              </a:rPr>
              <a:t>Please keep this slide for attribution.</a:t>
            </a:r>
            <a:endParaRPr sz="900" b="1">
              <a:solidFill>
                <a:schemeClr val="dk1"/>
              </a:solidFill>
              <a:latin typeface="Roboto Condensed"/>
              <a:ea typeface="Roboto Condensed"/>
              <a:cs typeface="Roboto Condensed"/>
              <a:sym typeface="Roboto Condensed"/>
            </a:endParaRPr>
          </a:p>
          <a:p>
            <a:pPr marL="0" lvl="0" indent="0" algn="l" rtl="0">
              <a:lnSpc>
                <a:spcPct val="115000"/>
              </a:lnSpc>
              <a:spcBef>
                <a:spcPts val="300"/>
              </a:spcBef>
              <a:spcAft>
                <a:spcPts val="0"/>
              </a:spcAft>
              <a:buNone/>
            </a:pPr>
            <a:endParaRPr>
              <a:solidFill>
                <a:schemeClr val="dk1"/>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text">
  <p:cSld name="CUSTOM_14">
    <p:bg>
      <p:bgPr>
        <a:blipFill>
          <a:blip r:embed="rId2">
            <a:alphaModFix/>
          </a:blip>
          <a:stretch>
            <a:fillRect/>
          </a:stretch>
        </a:blipFill>
        <a:effectLst/>
      </p:bgPr>
    </p:bg>
    <p:spTree>
      <p:nvGrpSpPr>
        <p:cNvPr id="1" name="Shape 124"/>
        <p:cNvGrpSpPr/>
        <p:nvPr/>
      </p:nvGrpSpPr>
      <p:grpSpPr>
        <a:xfrm>
          <a:off x="0" y="0"/>
          <a:ext cx="0" cy="0"/>
          <a:chOff x="0" y="0"/>
          <a:chExt cx="0" cy="0"/>
        </a:xfrm>
      </p:grpSpPr>
      <p:sp>
        <p:nvSpPr>
          <p:cNvPr id="125" name="Google Shape;125;p24"/>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26" name="Google Shape;126;p2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p:cSld name="CUSTOM_33">
    <p:bg>
      <p:bgPr>
        <a:no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1">
  <p:cSld name="CUSTOM_18">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a:endParaRPr/>
          </a:p>
        </p:txBody>
      </p:sp>
      <p:sp>
        <p:nvSpPr>
          <p:cNvPr id="33" name="Google Shape;33;p4"/>
          <p:cNvSpPr txBox="1">
            <a:spLocks noGrp="1"/>
          </p:cNvSpPr>
          <p:nvPr>
            <p:ph type="title" idx="2" hasCustomPrompt="1"/>
          </p:nvPr>
        </p:nvSpPr>
        <p:spPr>
          <a:xfrm flipH="1">
            <a:off x="1147579" y="232385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p:cSld name="CUSTOM_12">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5"/>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7" name="Google Shape;37;p5"/>
          <p:cNvSpPr txBox="1">
            <a:spLocks noGrp="1"/>
          </p:cNvSpPr>
          <p:nvPr>
            <p:ph type="subTitle" idx="1"/>
          </p:nvPr>
        </p:nvSpPr>
        <p:spPr>
          <a:xfrm>
            <a:off x="2459550" y="2314225"/>
            <a:ext cx="42249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15">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2">
  <p:cSld name="CUSTOM_21">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7"/>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rgbClr val="FFFFFF"/>
              </a:buClr>
              <a:buSzPts val="6500"/>
              <a:buNone/>
              <a:defRPr sz="6500">
                <a:solidFill>
                  <a:srgbClr val="FFFFFF"/>
                </a:solidFill>
              </a:defRPr>
            </a:lvl2pPr>
            <a:lvl3pPr lvl="2" algn="r" rtl="0">
              <a:spcBef>
                <a:spcPts val="0"/>
              </a:spcBef>
              <a:spcAft>
                <a:spcPts val="0"/>
              </a:spcAft>
              <a:buClr>
                <a:srgbClr val="FFFFFF"/>
              </a:buClr>
              <a:buSzPts val="6500"/>
              <a:buNone/>
              <a:defRPr sz="6500">
                <a:solidFill>
                  <a:srgbClr val="FFFFFF"/>
                </a:solidFill>
              </a:defRPr>
            </a:lvl3pPr>
            <a:lvl4pPr lvl="3" algn="r" rtl="0">
              <a:spcBef>
                <a:spcPts val="0"/>
              </a:spcBef>
              <a:spcAft>
                <a:spcPts val="0"/>
              </a:spcAft>
              <a:buClr>
                <a:srgbClr val="FFFFFF"/>
              </a:buClr>
              <a:buSzPts val="6500"/>
              <a:buNone/>
              <a:defRPr sz="6500">
                <a:solidFill>
                  <a:srgbClr val="FFFFFF"/>
                </a:solidFill>
              </a:defRPr>
            </a:lvl4pPr>
            <a:lvl5pPr lvl="4" algn="r" rtl="0">
              <a:spcBef>
                <a:spcPts val="0"/>
              </a:spcBef>
              <a:spcAft>
                <a:spcPts val="0"/>
              </a:spcAft>
              <a:buClr>
                <a:srgbClr val="FFFFFF"/>
              </a:buClr>
              <a:buSzPts val="6500"/>
              <a:buNone/>
              <a:defRPr sz="6500">
                <a:solidFill>
                  <a:srgbClr val="FFFFFF"/>
                </a:solidFill>
              </a:defRPr>
            </a:lvl5pPr>
            <a:lvl6pPr lvl="5" algn="r" rtl="0">
              <a:spcBef>
                <a:spcPts val="0"/>
              </a:spcBef>
              <a:spcAft>
                <a:spcPts val="0"/>
              </a:spcAft>
              <a:buClr>
                <a:srgbClr val="FFFFFF"/>
              </a:buClr>
              <a:buSzPts val="6500"/>
              <a:buNone/>
              <a:defRPr sz="6500">
                <a:solidFill>
                  <a:srgbClr val="FFFFFF"/>
                </a:solidFill>
              </a:defRPr>
            </a:lvl6pPr>
            <a:lvl7pPr lvl="6" algn="r" rtl="0">
              <a:spcBef>
                <a:spcPts val="0"/>
              </a:spcBef>
              <a:spcAft>
                <a:spcPts val="0"/>
              </a:spcAft>
              <a:buClr>
                <a:srgbClr val="FFFFFF"/>
              </a:buClr>
              <a:buSzPts val="6500"/>
              <a:buNone/>
              <a:defRPr sz="6500">
                <a:solidFill>
                  <a:srgbClr val="FFFFFF"/>
                </a:solidFill>
              </a:defRPr>
            </a:lvl7pPr>
            <a:lvl8pPr lvl="7" algn="r" rtl="0">
              <a:spcBef>
                <a:spcPts val="0"/>
              </a:spcBef>
              <a:spcAft>
                <a:spcPts val="0"/>
              </a:spcAft>
              <a:buClr>
                <a:srgbClr val="FFFFFF"/>
              </a:buClr>
              <a:buSzPts val="6500"/>
              <a:buNone/>
              <a:defRPr sz="6500">
                <a:solidFill>
                  <a:srgbClr val="FFFFFF"/>
                </a:solidFill>
              </a:defRPr>
            </a:lvl8pPr>
            <a:lvl9pPr lvl="8" algn="r" rtl="0">
              <a:spcBef>
                <a:spcPts val="0"/>
              </a:spcBef>
              <a:spcAft>
                <a:spcPts val="0"/>
              </a:spcAft>
              <a:buClr>
                <a:srgbClr val="FFFFFF"/>
              </a:buClr>
              <a:buSzPts val="6500"/>
              <a:buNone/>
              <a:defRPr sz="6500">
                <a:solidFill>
                  <a:srgbClr val="FFFFFF"/>
                </a:solidFill>
              </a:defRPr>
            </a:lvl9pPr>
          </a:lstStyle>
          <a:p>
            <a:endParaRPr/>
          </a:p>
        </p:txBody>
      </p:sp>
      <p:sp>
        <p:nvSpPr>
          <p:cNvPr id="42" name="Google Shape;42;p7"/>
          <p:cNvSpPr txBox="1">
            <a:spLocks noGrp="1"/>
          </p:cNvSpPr>
          <p:nvPr>
            <p:ph type="title" idx="2" hasCustomPrompt="1"/>
          </p:nvPr>
        </p:nvSpPr>
        <p:spPr>
          <a:xfrm flipH="1">
            <a:off x="4964179" y="23238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7"/>
          <p:cNvSpPr txBox="1">
            <a:spLocks noGrp="1"/>
          </p:cNvSpPr>
          <p:nvPr>
            <p:ph type="subTitle" idx="1"/>
          </p:nvPr>
        </p:nvSpPr>
        <p:spPr>
          <a:xfrm>
            <a:off x="3718579" y="4030481"/>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ext + photo">
  <p:cSld name="CUSTOM_2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8"/>
          <p:cNvSpPr txBox="1">
            <a:spLocks noGrp="1"/>
          </p:cNvSpPr>
          <p:nvPr>
            <p:ph type="ctrTitle"/>
          </p:nvPr>
        </p:nvSpPr>
        <p:spPr>
          <a:xfrm>
            <a:off x="1600733" y="985228"/>
            <a:ext cx="26736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r" rtl="0">
              <a:spcBef>
                <a:spcPts val="0"/>
              </a:spcBef>
              <a:spcAft>
                <a:spcPts val="0"/>
              </a:spcAft>
              <a:buClr>
                <a:srgbClr val="000000"/>
              </a:buClr>
              <a:buSzPts val="2000"/>
              <a:buNone/>
              <a:defRPr sz="2000">
                <a:solidFill>
                  <a:srgbClr val="000000"/>
                </a:solidFill>
              </a:defRPr>
            </a:lvl2pPr>
            <a:lvl3pPr lvl="2" algn="r" rtl="0">
              <a:spcBef>
                <a:spcPts val="0"/>
              </a:spcBef>
              <a:spcAft>
                <a:spcPts val="0"/>
              </a:spcAft>
              <a:buClr>
                <a:srgbClr val="000000"/>
              </a:buClr>
              <a:buSzPts val="2000"/>
              <a:buNone/>
              <a:defRPr sz="2000">
                <a:solidFill>
                  <a:srgbClr val="000000"/>
                </a:solidFill>
              </a:defRPr>
            </a:lvl3pPr>
            <a:lvl4pPr lvl="3" algn="r" rtl="0">
              <a:spcBef>
                <a:spcPts val="0"/>
              </a:spcBef>
              <a:spcAft>
                <a:spcPts val="0"/>
              </a:spcAft>
              <a:buClr>
                <a:srgbClr val="000000"/>
              </a:buClr>
              <a:buSzPts val="2000"/>
              <a:buNone/>
              <a:defRPr sz="2000">
                <a:solidFill>
                  <a:srgbClr val="000000"/>
                </a:solidFill>
              </a:defRPr>
            </a:lvl4pPr>
            <a:lvl5pPr lvl="4" algn="r" rtl="0">
              <a:spcBef>
                <a:spcPts val="0"/>
              </a:spcBef>
              <a:spcAft>
                <a:spcPts val="0"/>
              </a:spcAft>
              <a:buClr>
                <a:srgbClr val="000000"/>
              </a:buClr>
              <a:buSzPts val="2000"/>
              <a:buNone/>
              <a:defRPr sz="2000">
                <a:solidFill>
                  <a:srgbClr val="000000"/>
                </a:solidFill>
              </a:defRPr>
            </a:lvl5pPr>
            <a:lvl6pPr lvl="5" algn="r" rtl="0">
              <a:spcBef>
                <a:spcPts val="0"/>
              </a:spcBef>
              <a:spcAft>
                <a:spcPts val="0"/>
              </a:spcAft>
              <a:buClr>
                <a:srgbClr val="000000"/>
              </a:buClr>
              <a:buSzPts val="2000"/>
              <a:buNone/>
              <a:defRPr sz="2000">
                <a:solidFill>
                  <a:srgbClr val="000000"/>
                </a:solidFill>
              </a:defRPr>
            </a:lvl6pPr>
            <a:lvl7pPr lvl="6" algn="r" rtl="0">
              <a:spcBef>
                <a:spcPts val="0"/>
              </a:spcBef>
              <a:spcAft>
                <a:spcPts val="0"/>
              </a:spcAft>
              <a:buClr>
                <a:srgbClr val="000000"/>
              </a:buClr>
              <a:buSzPts val="2000"/>
              <a:buNone/>
              <a:defRPr sz="2000">
                <a:solidFill>
                  <a:srgbClr val="000000"/>
                </a:solidFill>
              </a:defRPr>
            </a:lvl7pPr>
            <a:lvl8pPr lvl="7" algn="r" rtl="0">
              <a:spcBef>
                <a:spcPts val="0"/>
              </a:spcBef>
              <a:spcAft>
                <a:spcPts val="0"/>
              </a:spcAft>
              <a:buClr>
                <a:srgbClr val="000000"/>
              </a:buClr>
              <a:buSzPts val="2000"/>
              <a:buNone/>
              <a:defRPr sz="2000">
                <a:solidFill>
                  <a:srgbClr val="000000"/>
                </a:solidFill>
              </a:defRPr>
            </a:lvl8pPr>
            <a:lvl9pPr lvl="8" algn="r" rtl="0">
              <a:spcBef>
                <a:spcPts val="0"/>
              </a:spcBef>
              <a:spcAft>
                <a:spcPts val="0"/>
              </a:spcAft>
              <a:buClr>
                <a:srgbClr val="000000"/>
              </a:buClr>
              <a:buSzPts val="2000"/>
              <a:buNone/>
              <a:defRPr sz="2000">
                <a:solidFill>
                  <a:srgbClr val="000000"/>
                </a:solidFill>
              </a:defRPr>
            </a:lvl9pPr>
          </a:lstStyle>
          <a:p>
            <a:endParaRPr/>
          </a:p>
        </p:txBody>
      </p:sp>
      <p:sp>
        <p:nvSpPr>
          <p:cNvPr id="46" name="Google Shape;46;p8"/>
          <p:cNvSpPr txBox="1">
            <a:spLocks noGrp="1"/>
          </p:cNvSpPr>
          <p:nvPr>
            <p:ph type="subTitle" idx="1"/>
          </p:nvPr>
        </p:nvSpPr>
        <p:spPr>
          <a:xfrm>
            <a:off x="1179233" y="3058425"/>
            <a:ext cx="30951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solidFill>
                  <a:srgbClr val="000000"/>
                </a:solidFill>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47" name="Google Shape;47;p8"/>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p:cSld name="CUSTOM_26">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0" name="Google Shape;50;p9"/>
          <p:cNvSpPr txBox="1">
            <a:spLocks noGrp="1"/>
          </p:cNvSpPr>
          <p:nvPr>
            <p:ph type="title" idx="2" hasCustomPrompt="1"/>
          </p:nvPr>
        </p:nvSpPr>
        <p:spPr>
          <a:xfrm>
            <a:off x="1086651" y="1475125"/>
            <a:ext cx="17952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9"/>
          <p:cNvSpPr txBox="1">
            <a:spLocks noGrp="1"/>
          </p:cNvSpPr>
          <p:nvPr>
            <p:ph type="subTitle" idx="1"/>
          </p:nvPr>
        </p:nvSpPr>
        <p:spPr>
          <a:xfrm flipH="1">
            <a:off x="3481677" y="1666454"/>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52" name="Google Shape;52;p9"/>
          <p:cNvSpPr txBox="1">
            <a:spLocks noGrp="1"/>
          </p:cNvSpPr>
          <p:nvPr>
            <p:ph type="title" idx="3" hasCustomPrompt="1"/>
          </p:nvPr>
        </p:nvSpPr>
        <p:spPr>
          <a:xfrm>
            <a:off x="2298451" y="2475350"/>
            <a:ext cx="17637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53" name="Google Shape;53;p9"/>
          <p:cNvSpPr txBox="1">
            <a:spLocks noGrp="1"/>
          </p:cNvSpPr>
          <p:nvPr>
            <p:ph type="subTitle" idx="4"/>
          </p:nvPr>
        </p:nvSpPr>
        <p:spPr>
          <a:xfrm flipH="1">
            <a:off x="4568051" y="2688425"/>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54" name="Google Shape;54;p9"/>
          <p:cNvSpPr txBox="1">
            <a:spLocks noGrp="1"/>
          </p:cNvSpPr>
          <p:nvPr>
            <p:ph type="title" idx="5" hasCustomPrompt="1"/>
          </p:nvPr>
        </p:nvSpPr>
        <p:spPr>
          <a:xfrm>
            <a:off x="3353176" y="3513625"/>
            <a:ext cx="17952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9"/>
          <p:cNvSpPr txBox="1">
            <a:spLocks noGrp="1"/>
          </p:cNvSpPr>
          <p:nvPr>
            <p:ph type="subTitle" idx="6"/>
          </p:nvPr>
        </p:nvSpPr>
        <p:spPr>
          <a:xfrm flipH="1">
            <a:off x="5671490" y="3709941"/>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p:cSld name="CUSTOM_24">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8" name="Google Shape;58;p10"/>
          <p:cNvSpPr txBox="1">
            <a:spLocks noGrp="1"/>
          </p:cNvSpPr>
          <p:nvPr>
            <p:ph type="ctrTitle" idx="2"/>
          </p:nvPr>
        </p:nvSpPr>
        <p:spPr>
          <a:xfrm>
            <a:off x="5616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a:endParaRPr/>
          </a:p>
        </p:txBody>
      </p:sp>
      <p:sp>
        <p:nvSpPr>
          <p:cNvPr id="59" name="Google Shape;59;p10"/>
          <p:cNvSpPr txBox="1">
            <a:spLocks noGrp="1"/>
          </p:cNvSpPr>
          <p:nvPr>
            <p:ph type="subTitle" idx="1"/>
          </p:nvPr>
        </p:nvSpPr>
        <p:spPr>
          <a:xfrm>
            <a:off x="872450" y="3090475"/>
            <a:ext cx="2052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60" name="Google Shape;60;p10"/>
          <p:cNvSpPr txBox="1">
            <a:spLocks noGrp="1"/>
          </p:cNvSpPr>
          <p:nvPr>
            <p:ph type="ctrTitle" idx="3"/>
          </p:nvPr>
        </p:nvSpPr>
        <p:spPr>
          <a:xfrm>
            <a:off x="32352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a:endParaRPr/>
          </a:p>
        </p:txBody>
      </p:sp>
      <p:sp>
        <p:nvSpPr>
          <p:cNvPr id="61" name="Google Shape;61;p10"/>
          <p:cNvSpPr txBox="1">
            <a:spLocks noGrp="1"/>
          </p:cNvSpPr>
          <p:nvPr>
            <p:ph type="subTitle" idx="4"/>
          </p:nvPr>
        </p:nvSpPr>
        <p:spPr>
          <a:xfrm>
            <a:off x="3462900" y="2036750"/>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62" name="Google Shape;62;p10"/>
          <p:cNvSpPr txBox="1">
            <a:spLocks noGrp="1"/>
          </p:cNvSpPr>
          <p:nvPr>
            <p:ph type="ctrTitle" idx="5"/>
          </p:nvPr>
        </p:nvSpPr>
        <p:spPr>
          <a:xfrm>
            <a:off x="59088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a:endParaRPr/>
          </a:p>
        </p:txBody>
      </p:sp>
      <p:sp>
        <p:nvSpPr>
          <p:cNvPr id="63" name="Google Shape;63;p10"/>
          <p:cNvSpPr txBox="1">
            <a:spLocks noGrp="1"/>
          </p:cNvSpPr>
          <p:nvPr>
            <p:ph type="subTitle" idx="6"/>
          </p:nvPr>
        </p:nvSpPr>
        <p:spPr>
          <a:xfrm>
            <a:off x="6136500" y="3090475"/>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Exo 2"/>
              <a:buNone/>
              <a:defRPr sz="2800" b="1">
                <a:solidFill>
                  <a:schemeClr val="dk1"/>
                </a:solidFill>
                <a:latin typeface="Exo 2"/>
                <a:ea typeface="Exo 2"/>
                <a:cs typeface="Exo 2"/>
                <a:sym typeface="Exo 2"/>
              </a:defRPr>
            </a:lvl1pPr>
            <a:lvl2pPr lvl="1"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2pPr>
            <a:lvl3pPr lvl="2"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3pPr>
            <a:lvl4pPr lvl="3"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4pPr>
            <a:lvl5pPr lvl="4"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5pPr>
            <a:lvl6pPr lvl="5"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6pPr>
            <a:lvl7pPr lvl="6"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7pPr>
            <a:lvl8pPr lvl="7"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8pPr>
            <a:lvl9pPr lvl="8"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1pPr>
            <a:lvl2pPr marL="914400" lvl="1"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2pPr>
            <a:lvl3pPr marL="1371600" lvl="2"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3pPr>
            <a:lvl4pPr marL="1828800" lvl="3"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4pPr>
            <a:lvl5pPr marL="2286000" lvl="4"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5pPr>
            <a:lvl6pPr marL="2743200" lvl="5"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6pPr>
            <a:lvl7pPr marL="3200400" lvl="6"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7pPr>
            <a:lvl8pPr marL="3657600" lvl="7"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8pPr>
            <a:lvl9pPr marL="4114800" lvl="8" indent="-304800" rtl="0">
              <a:lnSpc>
                <a:spcPct val="115000"/>
              </a:lnSpc>
              <a:spcBef>
                <a:spcPts val="1600"/>
              </a:spcBef>
              <a:spcAft>
                <a:spcPts val="160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8"/>
        <p:cNvGrpSpPr/>
        <p:nvPr/>
      </p:nvGrpSpPr>
      <p:grpSpPr>
        <a:xfrm>
          <a:off x="0" y="0"/>
          <a:ext cx="0" cy="0"/>
          <a:chOff x="0" y="0"/>
          <a:chExt cx="0" cy="0"/>
        </a:xfrm>
      </p:grpSpPr>
      <p:sp>
        <p:nvSpPr>
          <p:cNvPr id="129" name="Google Shape;129;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0" name="Google Shape;130;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TXpdtzqM3ofwsOJi-4L_PPEAXBlvnCkeg81tv9x7aEA/copy" TargetMode="External"/><Relationship Id="rId4" Type="http://schemas.openxmlformats.org/officeDocument/2006/relationships/image" Target="../media/image29.png"/><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30.png"/></Relationships>
</file>

<file path=ppt/slides/_rels/slide3.xml.rels><?xml version="1.0" encoding="UTF-8" standalone="yes"?>
<Relationships xmlns="http://schemas.openxmlformats.org/package/2006/relationships"><Relationship Id="rId11" Type="http://schemas.openxmlformats.org/officeDocument/2006/relationships/image" Target="../media/image22.jpeg"/><Relationship Id="rId12" Type="http://schemas.microsoft.com/office/2007/relationships/hdphoto" Target="../media/hdphoto5.wdp"/><Relationship Id="rId13" Type="http://schemas.openxmlformats.org/officeDocument/2006/relationships/image" Target="../media/image23.jpeg"/><Relationship Id="rId14" Type="http://schemas.microsoft.com/office/2007/relationships/hdphoto" Target="../media/hdphoto6.wdp"/><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18.jpeg"/><Relationship Id="rId4" Type="http://schemas.microsoft.com/office/2007/relationships/hdphoto" Target="../media/hdphoto1.wdp"/><Relationship Id="rId5" Type="http://schemas.openxmlformats.org/officeDocument/2006/relationships/image" Target="../media/image19.jpeg"/><Relationship Id="rId6" Type="http://schemas.microsoft.com/office/2007/relationships/hdphoto" Target="../media/hdphoto2.wdp"/><Relationship Id="rId7" Type="http://schemas.openxmlformats.org/officeDocument/2006/relationships/image" Target="../media/image20.jpeg"/><Relationship Id="rId8" Type="http://schemas.microsoft.com/office/2007/relationships/hdphoto" Target="../media/hdphoto3.wdp"/><Relationship Id="rId9" Type="http://schemas.openxmlformats.org/officeDocument/2006/relationships/image" Target="../media/image21.jpeg"/><Relationship Id="rId10" Type="http://schemas.microsoft.com/office/2007/relationships/hdphoto" Target="../media/hdphoto4.wdp"/></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technology-background-with-gradient-colors_2364158.htm/?utm_source=slidesgo_template&amp;utm_medium=referral-link&amp;utm_campaign=sg_resources&amp;utm_content=freepik" TargetMode="External"/><Relationship Id="rId4" Type="http://schemas.openxmlformats.org/officeDocument/2006/relationships/hyperlink" Target="https://www.freepik.com/free-vector/blue-5g-concept-background_5269368.htm/?utm_source=slidesgo_template&amp;utm_medium=referral-link&amp;utm_campaign=sg_resources&amp;utm_content=freepik" TargetMode="External"/><Relationship Id="rId5" Type="http://schemas.openxmlformats.org/officeDocument/2006/relationships/hyperlink" Target="https://www.freepik.com/free-vector/abstract-landing-pages-with-technology-devices_4238889.htm/?utm_source=slidesgo_template&amp;utm_medium=referral-link&amp;utm_campaign=sg_resources&amp;utm_content=freepik" TargetMode="External"/><Relationship Id="rId6" Type="http://schemas.openxmlformats.org/officeDocument/2006/relationships/hyperlink" Target="https://www.freepik.com/free-photo/woman-using-smartphone-with-hologram_5294527.htm/?utm_source=slidesgo_template&amp;utm_medium=referral-link&amp;utm_campaign=sg_resources&amp;utm_content=freepik" TargetMode="External"/><Relationship Id="rId7" Type="http://schemas.openxmlformats.org/officeDocument/2006/relationships/hyperlink" Target="https://www.freepik.com/free-photo/happy-businesswoman-looking-camera-with-holding-pencil-diary_4858726.htm/?utm_source=slidesgo_template&amp;utm_medium=referral-link&amp;utm_campaign=sg_resources&amp;utm_content=freepik" TargetMode="External"/><Relationship Id="rId8" Type="http://schemas.openxmlformats.org/officeDocument/2006/relationships/hyperlink" Target="https://www.freepik.com/free-photo/portrait-smiling-man-holding-digital-tablet-looking-camera_4858723.htm/?utm_source=slidesgo_template&amp;utm_medium=referral-link&amp;utm_campaign=sg_resources&amp;utm_content=freepik" TargetMode="External"/><Relationship Id="rId9" Type="http://schemas.openxmlformats.org/officeDocument/2006/relationships/hyperlink" Target="https://www.freepik.com/free-photo/smiling-bearded-man-holding-disposable-coffee-cup-while-opening-door_4857510.htm/?utm_source=slidesgo_template&amp;utm_medium=referral-link&amp;utm_campaign=sg_resources&amp;utm_content=freepik" TargetMode="External"/><Relationship Id="rId10" Type="http://schemas.openxmlformats.org/officeDocument/2006/relationships/hyperlink" Target="https://www.freepik.com/free-photo/portrait-pretty-woman-holding-laptop-looking-camera_4857534.htm/?utm_source=slidesgo_template&amp;utm_medium=referral-link&amp;utm_campaign=sg_resources&amp;utm_content=freepik" TargetMode="External"/><Relationship Id="rId11" Type="http://schemas.openxmlformats.org/officeDocument/2006/relationships/hyperlink" Target="https://www.freepik.com/free-photo/motherboard-with-optical-fiber_5265873.htm/?utm_source=slidesgo_template&amp;utm_medium=referral-link&amp;utm_campaign=sg_resources&amp;utm_content=freepik" TargetMode="External"/><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X9RQ9U" TargetMode="External"/><Relationship Id="rId4" Type="http://schemas.openxmlformats.org/officeDocument/2006/relationships/slide" Target="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Exo+2" TargetMode="External"/><Relationship Id="rId4" Type="http://schemas.openxmlformats.org/officeDocument/2006/relationships/hyperlink" Target="https://fonts.google.com/specimen/Roboto+Condensed" TargetMode="Externa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 Id="rId3" Type="http://schemas.openxmlformats.org/officeDocument/2006/relationships/hyperlink" Target="https://chrome.google.com/webstore/detail/flaticon-for-gsuit-gslide/haekgjfnhhdkgfgmldhfokhmfkgmciba"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2.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X9RQ9U" TargetMode="External"/><Relationship Id="rId4" Type="http://schemas.openxmlformats.org/officeDocument/2006/relationships/image" Target="../media/image34.png"/><Relationship Id="rId1" Type="http://schemas.openxmlformats.org/officeDocument/2006/relationships/slideLayout" Target="../slideLayouts/slideLayout25.xml"/><Relationship Id="rId2" Type="http://schemas.openxmlformats.org/officeDocument/2006/relationships/notesSlide" Target="../notesSlides/notesSlide4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s://www.ncbi.nlm.nih.gov/pmc/articles/PMC4921724/" TargetMode="External"/><Relationship Id="rId3" Type="http://schemas.openxmlformats.org/officeDocument/2006/relationships/hyperlink" Target="https://cs.stanford.edu/people/esteva/natur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4.jpg"/><Relationship Id="rId3" Type="http://schemas.openxmlformats.org/officeDocument/2006/relationships/image" Target="../media/image2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4.jpg"/><Relationship Id="rId3" Type="http://schemas.openxmlformats.org/officeDocument/2006/relationships/image" Target="../media/image2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8"/>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1500" dirty="0"/>
              <a:t>Classifying benign and malignant skin cancer images</a:t>
            </a:r>
            <a:endParaRPr sz="1500" dirty="0"/>
          </a:p>
        </p:txBody>
      </p:sp>
      <p:sp>
        <p:nvSpPr>
          <p:cNvPr id="137" name="Google Shape;137;p28"/>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FR" dirty="0">
                <a:solidFill>
                  <a:srgbClr val="434343"/>
                </a:solidFill>
              </a:rPr>
              <a:t>Skin cancer identification</a:t>
            </a:r>
            <a:endParaRPr dirty="0">
              <a:solidFill>
                <a:srgbClr val="434343"/>
              </a:solidFill>
            </a:endParaRPr>
          </a:p>
        </p:txBody>
      </p:sp>
      <p:cxnSp>
        <p:nvCxnSpPr>
          <p:cNvPr id="138" name="Google Shape;138;p28"/>
          <p:cNvCxnSpPr/>
          <p:nvPr/>
        </p:nvCxnSpPr>
        <p:spPr>
          <a:xfrm>
            <a:off x="7145675" y="3176000"/>
            <a:ext cx="2086500" cy="0"/>
          </a:xfrm>
          <a:prstGeom prst="straightConnector1">
            <a:avLst/>
          </a:prstGeom>
          <a:noFill/>
          <a:ln w="9525"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xmlns="" id="{0304CDF0-2AD7-FF4F-979B-64CB239B71E0}"/>
              </a:ext>
            </a:extLst>
          </p:cNvPr>
          <p:cNvSpPr txBox="1"/>
          <p:nvPr/>
        </p:nvSpPr>
        <p:spPr>
          <a:xfrm>
            <a:off x="4638261" y="4837043"/>
            <a:ext cx="4273826" cy="306457"/>
          </a:xfrm>
          <a:prstGeom prst="rect">
            <a:avLst/>
          </a:prstGeom>
          <a:noFill/>
        </p:spPr>
        <p:txBody>
          <a:bodyPr wrap="square" rtlCol="0">
            <a:spAutoFit/>
          </a:bodyPr>
          <a:lstStyle/>
          <a:p>
            <a:endParaRPr lang="fr-FR"/>
          </a:p>
        </p:txBody>
      </p:sp>
      <p:sp>
        <p:nvSpPr>
          <p:cNvPr id="7" name="Google Shape;136;p28">
            <a:extLst>
              <a:ext uri="{FF2B5EF4-FFF2-40B4-BE49-F238E27FC236}">
                <a16:creationId xmlns:a16="http://schemas.microsoft.com/office/drawing/2014/main" xmlns="" id="{B7952B5E-894F-8F48-B19F-D7533CFEDC45}"/>
              </a:ext>
            </a:extLst>
          </p:cNvPr>
          <p:cNvSpPr txBox="1">
            <a:spLocks/>
          </p:cNvSpPr>
          <p:nvPr/>
        </p:nvSpPr>
        <p:spPr>
          <a:xfrm>
            <a:off x="2374036" y="4426500"/>
            <a:ext cx="6769964" cy="717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dk1"/>
              </a:buClr>
              <a:buSzPts val="1200"/>
              <a:buFont typeface="Roboto Condensed Light"/>
              <a:buNone/>
              <a:defRPr sz="1200" b="0" i="0" u="none" strike="noStrike" cap="none">
                <a:solidFill>
                  <a:schemeClr val="dk1"/>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dk1"/>
              </a:buClr>
              <a:buSzPts val="2800"/>
              <a:buFont typeface="Roboto Condensed Light"/>
              <a:buNone/>
              <a:defRPr sz="2800" b="0" i="0" u="none" strike="noStrike" cap="none">
                <a:solidFill>
                  <a:schemeClr val="dk1"/>
                </a:solidFill>
                <a:latin typeface="Roboto Condensed Light"/>
                <a:ea typeface="Roboto Condensed Light"/>
                <a:cs typeface="Roboto Condensed Light"/>
                <a:sym typeface="Roboto Condensed Light"/>
              </a:defRPr>
            </a:lvl9pPr>
          </a:lstStyle>
          <a:p>
            <a:pPr marL="0" indent="0"/>
            <a:r>
              <a:rPr lang="fr-FR" sz="1100" dirty="0"/>
              <a:t>Benjamin </a:t>
            </a:r>
            <a:r>
              <a:rPr lang="fr-FR" sz="1100" cap="small" dirty="0"/>
              <a:t>Blanc</a:t>
            </a:r>
            <a:r>
              <a:rPr lang="fr-FR" sz="1100" dirty="0"/>
              <a:t> – Gautier </a:t>
            </a:r>
            <a:r>
              <a:rPr lang="fr-FR" sz="1100" cap="small" dirty="0"/>
              <a:t>Dulac</a:t>
            </a:r>
            <a:r>
              <a:rPr lang="fr-FR" sz="1100" dirty="0"/>
              <a:t> – Léonard </a:t>
            </a:r>
            <a:r>
              <a:rPr lang="fr-FR" sz="1100" cap="small" dirty="0" err="1"/>
              <a:t>Fleutot</a:t>
            </a:r>
            <a:r>
              <a:rPr lang="fr-FR" sz="1100" dirty="0"/>
              <a:t> – Annabelle </a:t>
            </a:r>
            <a:r>
              <a:rPr lang="fr-FR" sz="1100" cap="small" dirty="0"/>
              <a:t>Frin</a:t>
            </a:r>
            <a:r>
              <a:rPr lang="fr-FR" sz="1100" dirty="0"/>
              <a:t> – Henri </a:t>
            </a:r>
            <a:r>
              <a:rPr lang="fr-FR" sz="1100" cap="small" dirty="0" err="1" smtClean="0"/>
              <a:t>Matalon</a:t>
            </a:r>
            <a:r>
              <a:rPr lang="fr-FR" sz="1100" cap="small" dirty="0" smtClean="0"/>
              <a:t> </a:t>
            </a:r>
            <a:r>
              <a:rPr lang="mr-IN" sz="1100" cap="small" dirty="0" smtClean="0"/>
              <a:t>–</a:t>
            </a:r>
            <a:r>
              <a:rPr lang="fr-FR" sz="1100" cap="small" dirty="0" smtClean="0"/>
              <a:t> </a:t>
            </a:r>
            <a:r>
              <a:rPr lang="fr-FR" sz="1100" dirty="0" smtClean="0"/>
              <a:t>Benjamin </a:t>
            </a:r>
            <a:r>
              <a:rPr lang="fr-FR" sz="1100" cap="small" dirty="0" err="1" smtClean="0"/>
              <a:t>Sinturel</a:t>
            </a:r>
            <a:endParaRPr lang="fr-FR" sz="1100" cap="small"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p35"/>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smtClean="0"/>
              <a:t>Preventing</a:t>
            </a:r>
            <a:r>
              <a:rPr lang="fr-FR" dirty="0" smtClean="0"/>
              <a:t> </a:t>
            </a:r>
            <a:r>
              <a:rPr lang="fr-FR" dirty="0" err="1" smtClean="0"/>
              <a:t>overfitting</a:t>
            </a:r>
            <a:r>
              <a:rPr lang="fr-FR" dirty="0" err="1" smtClean="0"/>
              <a:t>-risk</a:t>
            </a:r>
            <a:endParaRPr dirty="0"/>
          </a:p>
        </p:txBody>
      </p:sp>
      <p:sp>
        <p:nvSpPr>
          <p:cNvPr id="225" name="Google Shape;225;p35"/>
          <p:cNvSpPr txBox="1">
            <a:spLocks noGrp="1"/>
          </p:cNvSpPr>
          <p:nvPr>
            <p:ph type="ctrTitle"/>
          </p:nvPr>
        </p:nvSpPr>
        <p:spPr>
          <a:xfrm>
            <a:off x="1154274" y="1799915"/>
            <a:ext cx="2383364" cy="55343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err="1" smtClean="0"/>
              <a:t>From</a:t>
            </a:r>
            <a:r>
              <a:rPr lang="fr-FR" dirty="0" smtClean="0"/>
              <a:t> a </a:t>
            </a:r>
            <a:r>
              <a:rPr lang="fr-FR" dirty="0" err="1" smtClean="0"/>
              <a:t>well</a:t>
            </a:r>
            <a:r>
              <a:rPr lang="fr-FR" dirty="0" smtClean="0"/>
              <a:t> </a:t>
            </a:r>
            <a:r>
              <a:rPr lang="fr-FR" dirty="0" err="1" smtClean="0"/>
              <a:t>balanced</a:t>
            </a:r>
            <a:r>
              <a:rPr lang="fr-FR" dirty="0" smtClean="0"/>
              <a:t> </a:t>
            </a:r>
            <a:r>
              <a:rPr lang="fr-FR" dirty="0" err="1" smtClean="0"/>
              <a:t>dataset</a:t>
            </a:r>
            <a:r>
              <a:rPr lang="mr-IN" dirty="0" smtClean="0"/>
              <a:t>…</a:t>
            </a:r>
            <a:endParaRPr dirty="0"/>
          </a:p>
        </p:txBody>
      </p:sp>
      <p:sp>
        <p:nvSpPr>
          <p:cNvPr id="9" name="Google Shape;225;p35"/>
          <p:cNvSpPr txBox="1">
            <a:spLocks/>
          </p:cNvSpPr>
          <p:nvPr/>
        </p:nvSpPr>
        <p:spPr>
          <a:xfrm>
            <a:off x="4686851" y="1683681"/>
            <a:ext cx="3383522" cy="57007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2000"/>
              <a:buFont typeface="Exo 2"/>
              <a:buNone/>
              <a:defRPr sz="20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rgbClr val="000000"/>
              </a:buClr>
              <a:buSzPts val="2000"/>
              <a:buFont typeface="Squada One"/>
              <a:buNone/>
              <a:defRPr sz="2000" b="0" i="0" u="none" strike="noStrike" cap="none">
                <a:solidFill>
                  <a:srgbClr val="000000"/>
                </a:solidFill>
                <a:latin typeface="Squada One"/>
                <a:ea typeface="Squada One"/>
                <a:cs typeface="Squada One"/>
                <a:sym typeface="Squada One"/>
              </a:defRPr>
            </a:lvl2pPr>
            <a:lvl3pPr marR="0" lvl="2" algn="r" rtl="0">
              <a:lnSpc>
                <a:spcPct val="100000"/>
              </a:lnSpc>
              <a:spcBef>
                <a:spcPts val="0"/>
              </a:spcBef>
              <a:spcAft>
                <a:spcPts val="0"/>
              </a:spcAft>
              <a:buClr>
                <a:srgbClr val="000000"/>
              </a:buClr>
              <a:buSzPts val="2000"/>
              <a:buFont typeface="Squada One"/>
              <a:buNone/>
              <a:defRPr sz="2000" b="0" i="0" u="none" strike="noStrike" cap="none">
                <a:solidFill>
                  <a:srgbClr val="000000"/>
                </a:solidFill>
                <a:latin typeface="Squada One"/>
                <a:ea typeface="Squada One"/>
                <a:cs typeface="Squada One"/>
                <a:sym typeface="Squada One"/>
              </a:defRPr>
            </a:lvl3pPr>
            <a:lvl4pPr marR="0" lvl="3" algn="r" rtl="0">
              <a:lnSpc>
                <a:spcPct val="100000"/>
              </a:lnSpc>
              <a:spcBef>
                <a:spcPts val="0"/>
              </a:spcBef>
              <a:spcAft>
                <a:spcPts val="0"/>
              </a:spcAft>
              <a:buClr>
                <a:srgbClr val="000000"/>
              </a:buClr>
              <a:buSzPts val="2000"/>
              <a:buFont typeface="Squada One"/>
              <a:buNone/>
              <a:defRPr sz="2000" b="0" i="0" u="none" strike="noStrike" cap="none">
                <a:solidFill>
                  <a:srgbClr val="000000"/>
                </a:solidFill>
                <a:latin typeface="Squada One"/>
                <a:ea typeface="Squada One"/>
                <a:cs typeface="Squada One"/>
                <a:sym typeface="Squada One"/>
              </a:defRPr>
            </a:lvl4pPr>
            <a:lvl5pPr marR="0" lvl="4" algn="r" rtl="0">
              <a:lnSpc>
                <a:spcPct val="100000"/>
              </a:lnSpc>
              <a:spcBef>
                <a:spcPts val="0"/>
              </a:spcBef>
              <a:spcAft>
                <a:spcPts val="0"/>
              </a:spcAft>
              <a:buClr>
                <a:srgbClr val="000000"/>
              </a:buClr>
              <a:buSzPts val="2000"/>
              <a:buFont typeface="Squada One"/>
              <a:buNone/>
              <a:defRPr sz="2000" b="0" i="0" u="none" strike="noStrike" cap="none">
                <a:solidFill>
                  <a:srgbClr val="000000"/>
                </a:solidFill>
                <a:latin typeface="Squada One"/>
                <a:ea typeface="Squada One"/>
                <a:cs typeface="Squada One"/>
                <a:sym typeface="Squada One"/>
              </a:defRPr>
            </a:lvl5pPr>
            <a:lvl6pPr marR="0" lvl="5" algn="r" rtl="0">
              <a:lnSpc>
                <a:spcPct val="100000"/>
              </a:lnSpc>
              <a:spcBef>
                <a:spcPts val="0"/>
              </a:spcBef>
              <a:spcAft>
                <a:spcPts val="0"/>
              </a:spcAft>
              <a:buClr>
                <a:srgbClr val="000000"/>
              </a:buClr>
              <a:buSzPts val="2000"/>
              <a:buFont typeface="Squada One"/>
              <a:buNone/>
              <a:defRPr sz="2000" b="0" i="0" u="none" strike="noStrike" cap="none">
                <a:solidFill>
                  <a:srgbClr val="000000"/>
                </a:solidFill>
                <a:latin typeface="Squada One"/>
                <a:ea typeface="Squada One"/>
                <a:cs typeface="Squada One"/>
                <a:sym typeface="Squada One"/>
              </a:defRPr>
            </a:lvl6pPr>
            <a:lvl7pPr marR="0" lvl="6" algn="r" rtl="0">
              <a:lnSpc>
                <a:spcPct val="100000"/>
              </a:lnSpc>
              <a:spcBef>
                <a:spcPts val="0"/>
              </a:spcBef>
              <a:spcAft>
                <a:spcPts val="0"/>
              </a:spcAft>
              <a:buClr>
                <a:srgbClr val="000000"/>
              </a:buClr>
              <a:buSzPts val="2000"/>
              <a:buFont typeface="Squada One"/>
              <a:buNone/>
              <a:defRPr sz="2000" b="0" i="0" u="none" strike="noStrike" cap="none">
                <a:solidFill>
                  <a:srgbClr val="000000"/>
                </a:solidFill>
                <a:latin typeface="Squada One"/>
                <a:ea typeface="Squada One"/>
                <a:cs typeface="Squada One"/>
                <a:sym typeface="Squada One"/>
              </a:defRPr>
            </a:lvl7pPr>
            <a:lvl8pPr marR="0" lvl="7" algn="r" rtl="0">
              <a:lnSpc>
                <a:spcPct val="100000"/>
              </a:lnSpc>
              <a:spcBef>
                <a:spcPts val="0"/>
              </a:spcBef>
              <a:spcAft>
                <a:spcPts val="0"/>
              </a:spcAft>
              <a:buClr>
                <a:srgbClr val="000000"/>
              </a:buClr>
              <a:buSzPts val="2000"/>
              <a:buFont typeface="Squada One"/>
              <a:buNone/>
              <a:defRPr sz="2000" b="0" i="0" u="none" strike="noStrike" cap="none">
                <a:solidFill>
                  <a:srgbClr val="000000"/>
                </a:solidFill>
                <a:latin typeface="Squada One"/>
                <a:ea typeface="Squada One"/>
                <a:cs typeface="Squada One"/>
                <a:sym typeface="Squada One"/>
              </a:defRPr>
            </a:lvl8pPr>
            <a:lvl9pPr marR="0" lvl="8" algn="r" rtl="0">
              <a:lnSpc>
                <a:spcPct val="100000"/>
              </a:lnSpc>
              <a:spcBef>
                <a:spcPts val="0"/>
              </a:spcBef>
              <a:spcAft>
                <a:spcPts val="0"/>
              </a:spcAft>
              <a:buClr>
                <a:srgbClr val="000000"/>
              </a:buClr>
              <a:buSzPts val="2000"/>
              <a:buFont typeface="Squada One"/>
              <a:buNone/>
              <a:defRPr sz="2000" b="0" i="0" u="none" strike="noStrike" cap="none">
                <a:solidFill>
                  <a:srgbClr val="000000"/>
                </a:solidFill>
                <a:latin typeface="Squada One"/>
                <a:ea typeface="Squada One"/>
                <a:cs typeface="Squada One"/>
                <a:sym typeface="Squada One"/>
              </a:defRPr>
            </a:lvl9pPr>
          </a:lstStyle>
          <a:p>
            <a:r>
              <a:rPr lang="mr-IN" dirty="0" smtClean="0"/>
              <a:t>…</a:t>
            </a:r>
            <a:r>
              <a:rPr lang="fr-FR" dirty="0" smtClean="0"/>
              <a:t>to 3 </a:t>
            </a:r>
            <a:r>
              <a:rPr lang="fr-FR" dirty="0" err="1" smtClean="0"/>
              <a:t>different</a:t>
            </a:r>
            <a:r>
              <a:rPr lang="fr-FR" dirty="0" smtClean="0"/>
              <a:t> </a:t>
            </a:r>
            <a:r>
              <a:rPr lang="fr-FR" dirty="0" err="1" smtClean="0"/>
              <a:t>datasets</a:t>
            </a:r>
            <a:r>
              <a:rPr lang="fr-FR" dirty="0"/>
              <a:t> </a:t>
            </a:r>
            <a:r>
              <a:rPr lang="fr-FR" dirty="0" smtClean="0"/>
              <a:t>(training, validation, test) </a:t>
            </a:r>
            <a:endParaRPr lang="fr-FR" dirty="0"/>
          </a:p>
        </p:txBody>
      </p:sp>
      <p:pic>
        <p:nvPicPr>
          <p:cNvPr id="10" name="Content Placeholder 4" descr="A picture containing umbrella, clock&#10;&#10;Description automatically generated">
            <a:extLst>
              <a:ext uri="{FF2B5EF4-FFF2-40B4-BE49-F238E27FC236}">
                <a16:creationId xmlns:a16="http://schemas.microsoft.com/office/drawing/2014/main" xmlns="" id="{135A4A56-3574-485C-9640-D07F9847EACF}"/>
              </a:ext>
            </a:extLst>
          </p:cNvPr>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5814267" y="2353351"/>
            <a:ext cx="1833442" cy="2647031"/>
          </a:xfrm>
          <a:prstGeom prst="rect">
            <a:avLst/>
          </a:prstGeom>
          <a:noFill/>
          <a:ln>
            <a:noFill/>
          </a:ln>
        </p:spPr>
      </p:pic>
      <p:pic>
        <p:nvPicPr>
          <p:cNvPr id="11" name="Picture 10" descr="A picture containing drawing&#10;&#10;Description automatically generated">
            <a:extLst>
              <a:ext uri="{FF2B5EF4-FFF2-40B4-BE49-F238E27FC236}">
                <a16:creationId xmlns:a16="http://schemas.microsoft.com/office/drawing/2014/main" xmlns="" id="{E1ED270E-8708-4BC9-9DCC-597D180B42F0}"/>
              </a:ext>
            </a:extLst>
          </p:cNvPr>
          <p:cNvPicPr>
            <a:picLocks noChangeAspect="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292840" y="2357786"/>
            <a:ext cx="1830370" cy="2642596"/>
          </a:xfrm>
          <a:prstGeom prst="rect">
            <a:avLst/>
          </a:prstGeom>
        </p:spPr>
      </p:pic>
      <p:grpSp>
        <p:nvGrpSpPr>
          <p:cNvPr id="12" name="Google Shape;923;p55"/>
          <p:cNvGrpSpPr/>
          <p:nvPr/>
        </p:nvGrpSpPr>
        <p:grpSpPr>
          <a:xfrm>
            <a:off x="4215108" y="2977372"/>
            <a:ext cx="471743" cy="1107740"/>
            <a:chOff x="5059700" y="2334775"/>
            <a:chExt cx="40775" cy="66025"/>
          </a:xfrm>
          <a:effectLst/>
        </p:grpSpPr>
        <p:sp>
          <p:nvSpPr>
            <p:cNvPr id="13" name="Google Shape;924;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25;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26;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27;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28;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29;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30;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31;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32;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xx</a:t>
            </a:r>
            <a:endParaRPr dirty="0"/>
          </a:p>
        </p:txBody>
      </p:sp>
      <p:sp>
        <p:nvSpPr>
          <p:cNvPr id="176" name="Google Shape;176;p31"/>
          <p:cNvSpPr txBox="1">
            <a:spLocks noGrp="1"/>
          </p:cNvSpPr>
          <p:nvPr>
            <p:ph type="title" idx="2"/>
          </p:nvPr>
        </p:nvSpPr>
        <p:spPr>
          <a:xfrm flipH="1">
            <a:off x="1147579" y="232385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cxnSp>
        <p:nvCxnSpPr>
          <p:cNvPr id="177" name="Google Shape;177;p31"/>
          <p:cNvCxnSpPr/>
          <p:nvPr/>
        </p:nvCxnSpPr>
        <p:spPr>
          <a:xfrm>
            <a:off x="0" y="4028275"/>
            <a:ext cx="15615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6392469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xx</a:t>
            </a:r>
            <a:endParaRPr dirty="0"/>
          </a:p>
        </p:txBody>
      </p:sp>
      <p:sp>
        <p:nvSpPr>
          <p:cNvPr id="176" name="Google Shape;176;p31"/>
          <p:cNvSpPr txBox="1">
            <a:spLocks noGrp="1"/>
          </p:cNvSpPr>
          <p:nvPr>
            <p:ph type="title" idx="2"/>
          </p:nvPr>
        </p:nvSpPr>
        <p:spPr>
          <a:xfrm flipH="1">
            <a:off x="1147579" y="232385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cxnSp>
        <p:nvCxnSpPr>
          <p:cNvPr id="177" name="Google Shape;177;p31"/>
          <p:cNvCxnSpPr/>
          <p:nvPr/>
        </p:nvCxnSpPr>
        <p:spPr>
          <a:xfrm>
            <a:off x="0" y="4028275"/>
            <a:ext cx="15615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371679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xmlns="" id="{3A7020E9-A452-4A45-BA7F-31028086020C}"/>
              </a:ext>
            </a:extLst>
          </p:cNvPr>
          <p:cNvSpPr>
            <a:spLocks noGrp="1"/>
          </p:cNvSpPr>
          <p:nvPr>
            <p:ph type="body" idx="1"/>
          </p:nvPr>
        </p:nvSpPr>
        <p:spPr/>
        <p:txBody>
          <a:bodyPr/>
          <a:lstStyle/>
          <a:p>
            <a:endParaRPr lang="en-US"/>
          </a:p>
        </p:txBody>
      </p:sp>
      <p:sp>
        <p:nvSpPr>
          <p:cNvPr id="3" name="Titre 2">
            <a:extLst>
              <a:ext uri="{FF2B5EF4-FFF2-40B4-BE49-F238E27FC236}">
                <a16:creationId xmlns:a16="http://schemas.microsoft.com/office/drawing/2014/main" xmlns="" id="{BFF91956-D6FA-4ADC-85F8-4AFD337084CF}"/>
              </a:ext>
            </a:extLst>
          </p:cNvPr>
          <p:cNvSpPr>
            <a:spLocks noGrp="1"/>
          </p:cNvSpPr>
          <p:nvPr>
            <p:ph type="ctrTitle"/>
          </p:nvPr>
        </p:nvSpPr>
        <p:spPr/>
        <p:txBody>
          <a:bodyPr/>
          <a:lstStyle/>
          <a:p>
            <a:r>
              <a:rPr lang="en-US" dirty="0"/>
              <a:t>Idea 1</a:t>
            </a:r>
          </a:p>
        </p:txBody>
      </p:sp>
    </p:spTree>
    <p:extLst>
      <p:ext uri="{BB962C8B-B14F-4D97-AF65-F5344CB8AC3E}">
        <p14:creationId xmlns:p14="http://schemas.microsoft.com/office/powerpoint/2010/main" val="39727274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xmlns="" id="{3A7020E9-A452-4A45-BA7F-31028086020C}"/>
              </a:ext>
            </a:extLst>
          </p:cNvPr>
          <p:cNvSpPr>
            <a:spLocks noGrp="1"/>
          </p:cNvSpPr>
          <p:nvPr>
            <p:ph type="body" idx="1"/>
          </p:nvPr>
        </p:nvSpPr>
        <p:spPr/>
        <p:txBody>
          <a:bodyPr/>
          <a:lstStyle/>
          <a:p>
            <a:r>
              <a:rPr lang="en-US" dirty="0"/>
              <a:t>Give them an interactive dashboard leveraging data from past transactions at their shops or near their shops</a:t>
            </a:r>
          </a:p>
          <a:p>
            <a:r>
              <a:rPr lang="en-US" dirty="0"/>
              <a:t>Improve customer flow to anticipate holidays supply chain / closures </a:t>
            </a:r>
          </a:p>
          <a:p>
            <a:endParaRPr lang="en-US" dirty="0"/>
          </a:p>
        </p:txBody>
      </p:sp>
      <p:sp>
        <p:nvSpPr>
          <p:cNvPr id="3" name="Titre 2">
            <a:extLst>
              <a:ext uri="{FF2B5EF4-FFF2-40B4-BE49-F238E27FC236}">
                <a16:creationId xmlns:a16="http://schemas.microsoft.com/office/drawing/2014/main" xmlns="" id="{BFF91956-D6FA-4ADC-85F8-4AFD337084CF}"/>
              </a:ext>
            </a:extLst>
          </p:cNvPr>
          <p:cNvSpPr>
            <a:spLocks noGrp="1"/>
          </p:cNvSpPr>
          <p:nvPr>
            <p:ph type="ctrTitle"/>
          </p:nvPr>
        </p:nvSpPr>
        <p:spPr/>
        <p:txBody>
          <a:bodyPr/>
          <a:lstStyle/>
          <a:p>
            <a:r>
              <a:rPr lang="en-US" dirty="0"/>
              <a:t>Idea 2 – Bring more value to merchants</a:t>
            </a:r>
          </a:p>
        </p:txBody>
      </p:sp>
    </p:spTree>
    <p:extLst>
      <p:ext uri="{BB962C8B-B14F-4D97-AF65-F5344CB8AC3E}">
        <p14:creationId xmlns:p14="http://schemas.microsoft.com/office/powerpoint/2010/main" val="26845067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C45121E-71BA-4A02-B78E-0AA147DCD484}"/>
              </a:ext>
            </a:extLst>
          </p:cNvPr>
          <p:cNvSpPr>
            <a:spLocks noGrp="1"/>
          </p:cNvSpPr>
          <p:nvPr>
            <p:ph type="ctrTitle"/>
          </p:nvPr>
        </p:nvSpPr>
        <p:spPr/>
        <p:txBody>
          <a:bodyPr/>
          <a:lstStyle/>
          <a:p>
            <a:r>
              <a:rPr lang="en-US" dirty="0"/>
              <a:t>Idea 2 – Bring more value to merchants</a:t>
            </a:r>
          </a:p>
        </p:txBody>
      </p:sp>
      <p:sp>
        <p:nvSpPr>
          <p:cNvPr id="3" name="Titre 2">
            <a:extLst>
              <a:ext uri="{FF2B5EF4-FFF2-40B4-BE49-F238E27FC236}">
                <a16:creationId xmlns:a16="http://schemas.microsoft.com/office/drawing/2014/main" xmlns="" id="{6A12DDC3-1DE4-4087-981A-145628A710B9}"/>
              </a:ext>
            </a:extLst>
          </p:cNvPr>
          <p:cNvSpPr>
            <a:spLocks noGrp="1"/>
          </p:cNvSpPr>
          <p:nvPr>
            <p:ph type="ctrTitle" idx="2"/>
          </p:nvPr>
        </p:nvSpPr>
        <p:spPr>
          <a:xfrm>
            <a:off x="1634298" y="3004200"/>
            <a:ext cx="1257900" cy="427500"/>
          </a:xfrm>
        </p:spPr>
        <p:txBody>
          <a:bodyPr/>
          <a:lstStyle/>
          <a:p>
            <a:r>
              <a:rPr lang="en-US" dirty="0"/>
              <a:t>Leverage on their data</a:t>
            </a:r>
          </a:p>
        </p:txBody>
      </p:sp>
      <p:sp>
        <p:nvSpPr>
          <p:cNvPr id="4" name="Sous-titre 3">
            <a:extLst>
              <a:ext uri="{FF2B5EF4-FFF2-40B4-BE49-F238E27FC236}">
                <a16:creationId xmlns:a16="http://schemas.microsoft.com/office/drawing/2014/main" xmlns="" id="{37223C70-A9A5-432C-9ADF-E460C62AEC38}"/>
              </a:ext>
            </a:extLst>
          </p:cNvPr>
          <p:cNvSpPr>
            <a:spLocks noGrp="1"/>
          </p:cNvSpPr>
          <p:nvPr>
            <p:ph type="subTitle" idx="1"/>
          </p:nvPr>
        </p:nvSpPr>
        <p:spPr>
          <a:xfrm>
            <a:off x="1634298" y="1650025"/>
            <a:ext cx="2871366" cy="1003200"/>
          </a:xfrm>
        </p:spPr>
        <p:txBody>
          <a:bodyPr/>
          <a:lstStyle/>
          <a:p>
            <a:r>
              <a:rPr lang="en-US" dirty="0"/>
              <a:t>Give merchants an</a:t>
            </a:r>
          </a:p>
          <a:p>
            <a:r>
              <a:rPr lang="en-US" dirty="0"/>
              <a:t>interactive dashboard</a:t>
            </a:r>
          </a:p>
          <a:p>
            <a:r>
              <a:rPr lang="en-US" dirty="0"/>
              <a:t>with habits and influence of</a:t>
            </a:r>
          </a:p>
          <a:p>
            <a:r>
              <a:rPr lang="en-US" dirty="0"/>
              <a:t>their customers to offer</a:t>
            </a:r>
          </a:p>
          <a:p>
            <a:r>
              <a:rPr lang="en-US" dirty="0"/>
              <a:t>tailored partnerships</a:t>
            </a:r>
          </a:p>
        </p:txBody>
      </p:sp>
      <p:sp>
        <p:nvSpPr>
          <p:cNvPr id="5" name="Titre 4">
            <a:extLst>
              <a:ext uri="{FF2B5EF4-FFF2-40B4-BE49-F238E27FC236}">
                <a16:creationId xmlns:a16="http://schemas.microsoft.com/office/drawing/2014/main" xmlns="" id="{3C724EBE-36C2-45C9-AD59-5B2D80888EBD}"/>
              </a:ext>
            </a:extLst>
          </p:cNvPr>
          <p:cNvSpPr>
            <a:spLocks noGrp="1"/>
          </p:cNvSpPr>
          <p:nvPr>
            <p:ph type="ctrTitle" idx="3"/>
          </p:nvPr>
        </p:nvSpPr>
        <p:spPr>
          <a:xfrm>
            <a:off x="5759254" y="3004200"/>
            <a:ext cx="1780500" cy="427500"/>
          </a:xfrm>
        </p:spPr>
        <p:txBody>
          <a:bodyPr/>
          <a:lstStyle/>
          <a:p>
            <a:r>
              <a:rPr lang="en-US" dirty="0"/>
              <a:t>Anticipate customer flow</a:t>
            </a:r>
          </a:p>
        </p:txBody>
      </p:sp>
      <p:sp>
        <p:nvSpPr>
          <p:cNvPr id="6" name="Sous-titre 5">
            <a:extLst>
              <a:ext uri="{FF2B5EF4-FFF2-40B4-BE49-F238E27FC236}">
                <a16:creationId xmlns:a16="http://schemas.microsoft.com/office/drawing/2014/main" xmlns="" id="{FFF0243F-1959-4C96-9CCC-D0A08043071D}"/>
              </a:ext>
            </a:extLst>
          </p:cNvPr>
          <p:cNvSpPr>
            <a:spLocks noGrp="1"/>
          </p:cNvSpPr>
          <p:nvPr>
            <p:ph type="subTitle" idx="4"/>
          </p:nvPr>
        </p:nvSpPr>
        <p:spPr>
          <a:xfrm>
            <a:off x="4668388" y="1650025"/>
            <a:ext cx="2871366" cy="1003200"/>
          </a:xfrm>
        </p:spPr>
        <p:txBody>
          <a:bodyPr/>
          <a:lstStyle/>
          <a:p>
            <a:r>
              <a:rPr lang="en-US" dirty="0"/>
              <a:t>Thanks to past data and firms open information, inform merchants with future closures to manage precisely their supply chains </a:t>
            </a:r>
          </a:p>
        </p:txBody>
      </p:sp>
      <p:grpSp>
        <p:nvGrpSpPr>
          <p:cNvPr id="7" name="Google Shape;3944;p57">
            <a:extLst>
              <a:ext uri="{FF2B5EF4-FFF2-40B4-BE49-F238E27FC236}">
                <a16:creationId xmlns:a16="http://schemas.microsoft.com/office/drawing/2014/main" xmlns="" id="{D92FEAD7-BED4-4831-978A-33A03A1D5B1C}"/>
              </a:ext>
            </a:extLst>
          </p:cNvPr>
          <p:cNvGrpSpPr/>
          <p:nvPr/>
        </p:nvGrpSpPr>
        <p:grpSpPr>
          <a:xfrm>
            <a:off x="1634298" y="3553887"/>
            <a:ext cx="753112" cy="753112"/>
            <a:chOff x="1492675" y="2027925"/>
            <a:chExt cx="481825" cy="481825"/>
          </a:xfrm>
        </p:grpSpPr>
        <p:sp>
          <p:nvSpPr>
            <p:cNvPr id="8" name="Google Shape;3945;p57">
              <a:extLst>
                <a:ext uri="{FF2B5EF4-FFF2-40B4-BE49-F238E27FC236}">
                  <a16:creationId xmlns:a16="http://schemas.microsoft.com/office/drawing/2014/main" xmlns="" id="{9C14B653-8A39-4940-9E58-392E6EAB5551}"/>
                </a:ext>
              </a:extLst>
            </p:cNvPr>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 name="Google Shape;3946;p57">
              <a:extLst>
                <a:ext uri="{FF2B5EF4-FFF2-40B4-BE49-F238E27FC236}">
                  <a16:creationId xmlns:a16="http://schemas.microsoft.com/office/drawing/2014/main" xmlns="" id="{63CA29F7-53EF-440C-8D47-E7605CB6BBAC}"/>
                </a:ext>
              </a:extLst>
            </p:cNvPr>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Google Shape;3947;p57">
              <a:extLst>
                <a:ext uri="{FF2B5EF4-FFF2-40B4-BE49-F238E27FC236}">
                  <a16:creationId xmlns:a16="http://schemas.microsoft.com/office/drawing/2014/main" xmlns="" id="{F8037743-FA1D-47D4-880A-2C59FF12B716}"/>
                </a:ext>
              </a:extLst>
            </p:cNvPr>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 name="Google Shape;3948;p57">
              <a:extLst>
                <a:ext uri="{FF2B5EF4-FFF2-40B4-BE49-F238E27FC236}">
                  <a16:creationId xmlns:a16="http://schemas.microsoft.com/office/drawing/2014/main" xmlns="" id="{1EE47442-00CF-4E1F-A26E-830870B717A6}"/>
                </a:ext>
              </a:extLst>
            </p:cNvPr>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 name="Google Shape;3949;p57">
              <a:extLst>
                <a:ext uri="{FF2B5EF4-FFF2-40B4-BE49-F238E27FC236}">
                  <a16:creationId xmlns:a16="http://schemas.microsoft.com/office/drawing/2014/main" xmlns="" id="{95F8FB6E-871B-4D15-B852-DDFEE0715DD2}"/>
                </a:ext>
              </a:extLst>
            </p:cNvPr>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 name="Google Shape;4084;p57">
            <a:extLst>
              <a:ext uri="{FF2B5EF4-FFF2-40B4-BE49-F238E27FC236}">
                <a16:creationId xmlns:a16="http://schemas.microsoft.com/office/drawing/2014/main" xmlns="" id="{8A409175-5AAE-4740-8B8C-C8433EF2A019}"/>
              </a:ext>
            </a:extLst>
          </p:cNvPr>
          <p:cNvGrpSpPr/>
          <p:nvPr/>
        </p:nvGrpSpPr>
        <p:grpSpPr>
          <a:xfrm>
            <a:off x="6786642" y="3559014"/>
            <a:ext cx="753112" cy="742858"/>
            <a:chOff x="2084100" y="4400250"/>
            <a:chExt cx="486550" cy="479925"/>
          </a:xfrm>
        </p:grpSpPr>
        <p:sp>
          <p:nvSpPr>
            <p:cNvPr id="14" name="Google Shape;4085;p57">
              <a:extLst>
                <a:ext uri="{FF2B5EF4-FFF2-40B4-BE49-F238E27FC236}">
                  <a16:creationId xmlns:a16="http://schemas.microsoft.com/office/drawing/2014/main" xmlns="" id="{362BB9B1-471B-4999-BF19-144F3750CD93}"/>
                </a:ext>
              </a:extLst>
            </p:cNvPr>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 name="Google Shape;4086;p57">
              <a:extLst>
                <a:ext uri="{FF2B5EF4-FFF2-40B4-BE49-F238E27FC236}">
                  <a16:creationId xmlns:a16="http://schemas.microsoft.com/office/drawing/2014/main" xmlns="" id="{A9ADC1CB-6023-46B7-AA5E-C0543E0D77C3}"/>
                </a:ext>
              </a:extLst>
            </p:cNvPr>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 name="Google Shape;4087;p57">
              <a:extLst>
                <a:ext uri="{FF2B5EF4-FFF2-40B4-BE49-F238E27FC236}">
                  <a16:creationId xmlns:a16="http://schemas.microsoft.com/office/drawing/2014/main" xmlns="" id="{CD25641C-F2F8-4F1A-BE85-FD0E78674F8A}"/>
                </a:ext>
              </a:extLst>
            </p:cNvPr>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 name="Google Shape;4088;p57">
              <a:extLst>
                <a:ext uri="{FF2B5EF4-FFF2-40B4-BE49-F238E27FC236}">
                  <a16:creationId xmlns:a16="http://schemas.microsoft.com/office/drawing/2014/main" xmlns="" id="{3CD6CC75-50C0-4304-AEDF-1A20141A620D}"/>
                </a:ext>
              </a:extLst>
            </p:cNvPr>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 name="Google Shape;4089;p57">
              <a:extLst>
                <a:ext uri="{FF2B5EF4-FFF2-40B4-BE49-F238E27FC236}">
                  <a16:creationId xmlns:a16="http://schemas.microsoft.com/office/drawing/2014/main" xmlns="" id="{B7018EBA-9DE6-4BE8-867A-0A7C5A37B9DC}"/>
                </a:ext>
              </a:extLst>
            </p:cNvPr>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 name="Google Shape;4090;p57">
              <a:extLst>
                <a:ext uri="{FF2B5EF4-FFF2-40B4-BE49-F238E27FC236}">
                  <a16:creationId xmlns:a16="http://schemas.microsoft.com/office/drawing/2014/main" xmlns="" id="{6466D36E-C57C-4924-84A7-DA9224AB44F5}"/>
                </a:ext>
              </a:extLst>
            </p:cNvPr>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 name="Google Shape;5175;p59">
            <a:extLst>
              <a:ext uri="{FF2B5EF4-FFF2-40B4-BE49-F238E27FC236}">
                <a16:creationId xmlns:a16="http://schemas.microsoft.com/office/drawing/2014/main" xmlns="" id="{EBB4DB27-82FE-43BA-9836-7A2447285AF7}"/>
              </a:ext>
            </a:extLst>
          </p:cNvPr>
          <p:cNvGrpSpPr/>
          <p:nvPr/>
        </p:nvGrpSpPr>
        <p:grpSpPr>
          <a:xfrm>
            <a:off x="3928451" y="2740419"/>
            <a:ext cx="1332395" cy="1326663"/>
            <a:chOff x="-55596550" y="3590175"/>
            <a:chExt cx="319800" cy="318425"/>
          </a:xfrm>
        </p:grpSpPr>
        <p:sp>
          <p:nvSpPr>
            <p:cNvPr id="21" name="Google Shape;5176;p59">
              <a:extLst>
                <a:ext uri="{FF2B5EF4-FFF2-40B4-BE49-F238E27FC236}">
                  <a16:creationId xmlns:a16="http://schemas.microsoft.com/office/drawing/2014/main" xmlns="" id="{CE264421-DD60-47B4-ACA9-4479A88455BC}"/>
                </a:ext>
              </a:extLst>
            </p:cNvPr>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177;p59">
              <a:extLst>
                <a:ext uri="{FF2B5EF4-FFF2-40B4-BE49-F238E27FC236}">
                  <a16:creationId xmlns:a16="http://schemas.microsoft.com/office/drawing/2014/main" xmlns="" id="{D2C05AA5-97EF-4320-BDE4-D9B039B34D02}"/>
                </a:ext>
              </a:extLst>
            </p:cNvPr>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178;p59">
              <a:extLst>
                <a:ext uri="{FF2B5EF4-FFF2-40B4-BE49-F238E27FC236}">
                  <a16:creationId xmlns:a16="http://schemas.microsoft.com/office/drawing/2014/main" xmlns="" id="{84787B3A-4ABF-4B3F-8C97-10361605DE48}"/>
                </a:ext>
              </a:extLst>
            </p:cNvPr>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179;p59">
              <a:extLst>
                <a:ext uri="{FF2B5EF4-FFF2-40B4-BE49-F238E27FC236}">
                  <a16:creationId xmlns:a16="http://schemas.microsoft.com/office/drawing/2014/main" xmlns="" id="{5883B3DF-8FE7-442C-86E6-AA156A68741B}"/>
                </a:ext>
              </a:extLst>
            </p:cNvPr>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Titre 4">
            <a:extLst>
              <a:ext uri="{FF2B5EF4-FFF2-40B4-BE49-F238E27FC236}">
                <a16:creationId xmlns:a16="http://schemas.microsoft.com/office/drawing/2014/main" xmlns="" id="{4BF09FE5-FAF9-4526-9704-E76E512C291A}"/>
              </a:ext>
            </a:extLst>
          </p:cNvPr>
          <p:cNvSpPr txBox="1">
            <a:spLocks/>
          </p:cNvSpPr>
          <p:nvPr/>
        </p:nvSpPr>
        <p:spPr>
          <a:xfrm>
            <a:off x="3701065" y="4220444"/>
            <a:ext cx="1780500"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2000"/>
              <a:buFont typeface="Exo 2"/>
              <a:buNone/>
              <a:defRPr sz="1400" b="1" i="0" u="none" strike="noStrike" cap="none">
                <a:solidFill>
                  <a:schemeClr val="dk1"/>
                </a:solidFill>
                <a:latin typeface="Exo 2"/>
                <a:ea typeface="Exo 2"/>
                <a:cs typeface="Exo 2"/>
                <a:sym typeface="Exo 2"/>
              </a:defRPr>
            </a:lvl1pPr>
            <a:lvl2pPr marR="0" lvl="1"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2pPr>
            <a:lvl3pPr marR="0" lvl="2"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3pPr>
            <a:lvl4pPr marR="0" lvl="3"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4pPr>
            <a:lvl5pPr marR="0" lvl="4"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5pPr>
            <a:lvl6pPr marR="0" lvl="5"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6pPr>
            <a:lvl7pPr marR="0" lvl="6"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7pPr>
            <a:lvl8pPr marR="0" lvl="7"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8pPr>
            <a:lvl9pPr marR="0" lvl="8"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9pPr>
          </a:lstStyle>
          <a:p>
            <a:pPr algn="ctr"/>
            <a:r>
              <a:rPr lang="en-US" dirty="0"/>
              <a:t>Focus on Merchants </a:t>
            </a:r>
          </a:p>
        </p:txBody>
      </p:sp>
    </p:spTree>
    <p:extLst>
      <p:ext uri="{BB962C8B-B14F-4D97-AF65-F5344CB8AC3E}">
        <p14:creationId xmlns:p14="http://schemas.microsoft.com/office/powerpoint/2010/main" val="3196259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oogle Shape;6895;p63">
            <a:extLst>
              <a:ext uri="{FF2B5EF4-FFF2-40B4-BE49-F238E27FC236}">
                <a16:creationId xmlns:a16="http://schemas.microsoft.com/office/drawing/2014/main" xmlns="" id="{9754536E-672E-47F1-B467-0D1392E8361D}"/>
              </a:ext>
            </a:extLst>
          </p:cNvPr>
          <p:cNvGrpSpPr/>
          <p:nvPr/>
        </p:nvGrpSpPr>
        <p:grpSpPr>
          <a:xfrm>
            <a:off x="1634298" y="3553887"/>
            <a:ext cx="753112" cy="753112"/>
            <a:chOff x="-28463700" y="3914875"/>
            <a:chExt cx="303275" cy="296150"/>
          </a:xfrm>
        </p:grpSpPr>
        <p:sp>
          <p:nvSpPr>
            <p:cNvPr id="42" name="Google Shape;6896;p63">
              <a:extLst>
                <a:ext uri="{FF2B5EF4-FFF2-40B4-BE49-F238E27FC236}">
                  <a16:creationId xmlns:a16="http://schemas.microsoft.com/office/drawing/2014/main" xmlns="" id="{B22C4196-F6AA-4023-A513-8E1DE17DA907}"/>
                </a:ext>
              </a:extLst>
            </p:cNvPr>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897;p63">
              <a:extLst>
                <a:ext uri="{FF2B5EF4-FFF2-40B4-BE49-F238E27FC236}">
                  <a16:creationId xmlns:a16="http://schemas.microsoft.com/office/drawing/2014/main" xmlns="" id="{E74F5358-3C2E-4AC3-A871-0F02C45D2DBC}"/>
                </a:ext>
              </a:extLst>
            </p:cNvPr>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7321;p64">
            <a:extLst>
              <a:ext uri="{FF2B5EF4-FFF2-40B4-BE49-F238E27FC236}">
                <a16:creationId xmlns:a16="http://schemas.microsoft.com/office/drawing/2014/main" xmlns="" id="{F2DD4727-DBD7-4E80-8B52-61683F34F567}"/>
              </a:ext>
            </a:extLst>
          </p:cNvPr>
          <p:cNvGrpSpPr/>
          <p:nvPr/>
        </p:nvGrpSpPr>
        <p:grpSpPr>
          <a:xfrm>
            <a:off x="6786642" y="3559014"/>
            <a:ext cx="753112" cy="742858"/>
            <a:chOff x="-20930075" y="4066100"/>
            <a:chExt cx="269400" cy="303250"/>
          </a:xfrm>
        </p:grpSpPr>
        <p:sp>
          <p:nvSpPr>
            <p:cNvPr id="50" name="Google Shape;7322;p64">
              <a:extLst>
                <a:ext uri="{FF2B5EF4-FFF2-40B4-BE49-F238E27FC236}">
                  <a16:creationId xmlns:a16="http://schemas.microsoft.com/office/drawing/2014/main" xmlns="" id="{A8DE4728-AB5F-4631-8407-AF07CEE44EFB}"/>
                </a:ext>
              </a:extLst>
            </p:cNvPr>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323;p64">
              <a:extLst>
                <a:ext uri="{FF2B5EF4-FFF2-40B4-BE49-F238E27FC236}">
                  <a16:creationId xmlns:a16="http://schemas.microsoft.com/office/drawing/2014/main" xmlns="" id="{F55DF82F-FA6D-4B04-A851-340BC1BEF2B2}"/>
                </a:ext>
              </a:extLst>
            </p:cNvPr>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4703;p58">
            <a:extLst>
              <a:ext uri="{FF2B5EF4-FFF2-40B4-BE49-F238E27FC236}">
                <a16:creationId xmlns:a16="http://schemas.microsoft.com/office/drawing/2014/main" xmlns="" id="{E6DC48E2-5D89-498B-B88A-436C6AED5944}"/>
              </a:ext>
            </a:extLst>
          </p:cNvPr>
          <p:cNvGrpSpPr/>
          <p:nvPr/>
        </p:nvGrpSpPr>
        <p:grpSpPr>
          <a:xfrm>
            <a:off x="3928451" y="2740419"/>
            <a:ext cx="1332395" cy="1326663"/>
            <a:chOff x="-62890750" y="3747425"/>
            <a:chExt cx="330825" cy="317900"/>
          </a:xfrm>
        </p:grpSpPr>
        <p:sp>
          <p:nvSpPr>
            <p:cNvPr id="27" name="Google Shape;4704;p58">
              <a:extLst>
                <a:ext uri="{FF2B5EF4-FFF2-40B4-BE49-F238E27FC236}">
                  <a16:creationId xmlns:a16="http://schemas.microsoft.com/office/drawing/2014/main" xmlns="" id="{84605C13-DC82-4FD5-90E1-6A67722D88A5}"/>
                </a:ext>
              </a:extLst>
            </p:cNvPr>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705;p58">
              <a:extLst>
                <a:ext uri="{FF2B5EF4-FFF2-40B4-BE49-F238E27FC236}">
                  <a16:creationId xmlns:a16="http://schemas.microsoft.com/office/drawing/2014/main" xmlns="" id="{052226F1-CA0E-4F4F-B8E3-BD5239210A01}"/>
                </a:ext>
              </a:extLst>
            </p:cNvPr>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706;p58">
              <a:extLst>
                <a:ext uri="{FF2B5EF4-FFF2-40B4-BE49-F238E27FC236}">
                  <a16:creationId xmlns:a16="http://schemas.microsoft.com/office/drawing/2014/main" xmlns="" id="{EC8D99E5-7E87-42CC-BA47-8FBACE903B53}"/>
                </a:ext>
              </a:extLst>
            </p:cNvPr>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707;p58">
              <a:extLst>
                <a:ext uri="{FF2B5EF4-FFF2-40B4-BE49-F238E27FC236}">
                  <a16:creationId xmlns:a16="http://schemas.microsoft.com/office/drawing/2014/main" xmlns="" id="{84A2403A-D700-4793-A317-E8EB87B0F6D2}"/>
                </a:ext>
              </a:extLst>
            </p:cNvPr>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708;p58">
              <a:extLst>
                <a:ext uri="{FF2B5EF4-FFF2-40B4-BE49-F238E27FC236}">
                  <a16:creationId xmlns:a16="http://schemas.microsoft.com/office/drawing/2014/main" xmlns="" id="{014E906F-69DE-4A9F-B623-8A98405DB2E2}"/>
                </a:ext>
              </a:extLst>
            </p:cNvPr>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709;p58">
              <a:extLst>
                <a:ext uri="{FF2B5EF4-FFF2-40B4-BE49-F238E27FC236}">
                  <a16:creationId xmlns:a16="http://schemas.microsoft.com/office/drawing/2014/main" xmlns="" id="{EE158D2F-2591-4C06-9EEF-4FEBF1F7250C}"/>
                </a:ext>
              </a:extLst>
            </p:cNvPr>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710;p58">
              <a:extLst>
                <a:ext uri="{FF2B5EF4-FFF2-40B4-BE49-F238E27FC236}">
                  <a16:creationId xmlns:a16="http://schemas.microsoft.com/office/drawing/2014/main" xmlns="" id="{02F935E5-85C7-4E59-9838-6634EC5107FE}"/>
                </a:ext>
              </a:extLst>
            </p:cNvPr>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711;p58">
              <a:extLst>
                <a:ext uri="{FF2B5EF4-FFF2-40B4-BE49-F238E27FC236}">
                  <a16:creationId xmlns:a16="http://schemas.microsoft.com/office/drawing/2014/main" xmlns="" id="{AFA1717B-233B-4E5F-9240-50A1489B7FE2}"/>
                </a:ext>
              </a:extLst>
            </p:cNvPr>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712;p58">
              <a:extLst>
                <a:ext uri="{FF2B5EF4-FFF2-40B4-BE49-F238E27FC236}">
                  <a16:creationId xmlns:a16="http://schemas.microsoft.com/office/drawing/2014/main" xmlns="" id="{7A84B2E0-8430-44AB-B8CE-8516511109B4}"/>
                </a:ext>
              </a:extLst>
            </p:cNvPr>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713;p58">
              <a:extLst>
                <a:ext uri="{FF2B5EF4-FFF2-40B4-BE49-F238E27FC236}">
                  <a16:creationId xmlns:a16="http://schemas.microsoft.com/office/drawing/2014/main" xmlns="" id="{CDFCA7CA-0DE0-4668-ACB5-18F2FDAC9EB7}"/>
                </a:ext>
              </a:extLst>
            </p:cNvPr>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714;p58">
              <a:extLst>
                <a:ext uri="{FF2B5EF4-FFF2-40B4-BE49-F238E27FC236}">
                  <a16:creationId xmlns:a16="http://schemas.microsoft.com/office/drawing/2014/main" xmlns="" id="{216B837B-5C71-4BB3-9894-049FF45DEA2E}"/>
                </a:ext>
              </a:extLst>
            </p:cNvPr>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715;p58">
              <a:extLst>
                <a:ext uri="{FF2B5EF4-FFF2-40B4-BE49-F238E27FC236}">
                  <a16:creationId xmlns:a16="http://schemas.microsoft.com/office/drawing/2014/main" xmlns="" id="{73DE1D91-8042-49D1-960F-9E6EB610CA9B}"/>
                </a:ext>
              </a:extLst>
            </p:cNvPr>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716;p58">
              <a:extLst>
                <a:ext uri="{FF2B5EF4-FFF2-40B4-BE49-F238E27FC236}">
                  <a16:creationId xmlns:a16="http://schemas.microsoft.com/office/drawing/2014/main" xmlns="" id="{2AB8BB07-0978-4E88-A361-0D8F425D2199}"/>
                </a:ext>
              </a:extLst>
            </p:cNvPr>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717;p58">
              <a:extLst>
                <a:ext uri="{FF2B5EF4-FFF2-40B4-BE49-F238E27FC236}">
                  <a16:creationId xmlns:a16="http://schemas.microsoft.com/office/drawing/2014/main" xmlns="" id="{AEF8A1B0-36AD-4DAC-9937-6FC5393A6323}"/>
                </a:ext>
              </a:extLst>
            </p:cNvPr>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re 1">
            <a:extLst>
              <a:ext uri="{FF2B5EF4-FFF2-40B4-BE49-F238E27FC236}">
                <a16:creationId xmlns:a16="http://schemas.microsoft.com/office/drawing/2014/main" xmlns="" id="{9C45121E-71BA-4A02-B78E-0AA147DCD484}"/>
              </a:ext>
            </a:extLst>
          </p:cNvPr>
          <p:cNvSpPr>
            <a:spLocks noGrp="1"/>
          </p:cNvSpPr>
          <p:nvPr>
            <p:ph type="ctrTitle"/>
          </p:nvPr>
        </p:nvSpPr>
        <p:spPr/>
        <p:txBody>
          <a:bodyPr/>
          <a:lstStyle/>
          <a:p>
            <a:r>
              <a:rPr lang="en-US" dirty="0"/>
              <a:t>Idea 3 – Follow green trend</a:t>
            </a:r>
          </a:p>
        </p:txBody>
      </p:sp>
      <p:sp>
        <p:nvSpPr>
          <p:cNvPr id="3" name="Titre 2">
            <a:extLst>
              <a:ext uri="{FF2B5EF4-FFF2-40B4-BE49-F238E27FC236}">
                <a16:creationId xmlns:a16="http://schemas.microsoft.com/office/drawing/2014/main" xmlns="" id="{6A12DDC3-1DE4-4087-981A-145628A710B9}"/>
              </a:ext>
            </a:extLst>
          </p:cNvPr>
          <p:cNvSpPr>
            <a:spLocks noGrp="1"/>
          </p:cNvSpPr>
          <p:nvPr>
            <p:ph type="ctrTitle" idx="2"/>
          </p:nvPr>
        </p:nvSpPr>
        <p:spPr>
          <a:xfrm>
            <a:off x="1634297" y="3004200"/>
            <a:ext cx="1552847" cy="427500"/>
          </a:xfrm>
        </p:spPr>
        <p:txBody>
          <a:bodyPr/>
          <a:lstStyle/>
          <a:p>
            <a:r>
              <a:rPr lang="en-US" dirty="0"/>
              <a:t>Improve local ecosystems</a:t>
            </a:r>
          </a:p>
        </p:txBody>
      </p:sp>
      <p:sp>
        <p:nvSpPr>
          <p:cNvPr id="4" name="Sous-titre 3">
            <a:extLst>
              <a:ext uri="{FF2B5EF4-FFF2-40B4-BE49-F238E27FC236}">
                <a16:creationId xmlns:a16="http://schemas.microsoft.com/office/drawing/2014/main" xmlns="" id="{37223C70-A9A5-432C-9ADF-E460C62AEC38}"/>
              </a:ext>
            </a:extLst>
          </p:cNvPr>
          <p:cNvSpPr>
            <a:spLocks noGrp="1"/>
          </p:cNvSpPr>
          <p:nvPr>
            <p:ph type="subTitle" idx="1"/>
          </p:nvPr>
        </p:nvSpPr>
        <p:spPr>
          <a:xfrm>
            <a:off x="1634298" y="1650025"/>
            <a:ext cx="2871366" cy="1003200"/>
          </a:xfrm>
        </p:spPr>
        <p:txBody>
          <a:bodyPr/>
          <a:lstStyle/>
          <a:p>
            <a:r>
              <a:rPr lang="en-US" dirty="0"/>
              <a:t>Open a platform for our 3 customers </a:t>
            </a:r>
          </a:p>
          <a:p>
            <a:r>
              <a:rPr lang="en-US" dirty="0"/>
              <a:t>to help local partnerships </a:t>
            </a:r>
          </a:p>
          <a:p>
            <a:r>
              <a:rPr lang="en-US" dirty="0"/>
              <a:t>and initiative to</a:t>
            </a:r>
          </a:p>
          <a:p>
            <a:r>
              <a:rPr lang="en-US" dirty="0"/>
              <a:t>reduce price and </a:t>
            </a:r>
          </a:p>
          <a:p>
            <a:r>
              <a:rPr lang="en-US" dirty="0"/>
              <a:t>improve quality</a:t>
            </a:r>
          </a:p>
        </p:txBody>
      </p:sp>
      <p:sp>
        <p:nvSpPr>
          <p:cNvPr id="5" name="Titre 4">
            <a:extLst>
              <a:ext uri="{FF2B5EF4-FFF2-40B4-BE49-F238E27FC236}">
                <a16:creationId xmlns:a16="http://schemas.microsoft.com/office/drawing/2014/main" xmlns="" id="{3C724EBE-36C2-45C9-AD59-5B2D80888EBD}"/>
              </a:ext>
            </a:extLst>
          </p:cNvPr>
          <p:cNvSpPr>
            <a:spLocks noGrp="1"/>
          </p:cNvSpPr>
          <p:nvPr>
            <p:ph type="ctrTitle" idx="3"/>
          </p:nvPr>
        </p:nvSpPr>
        <p:spPr>
          <a:xfrm>
            <a:off x="5759254" y="3004200"/>
            <a:ext cx="1780500" cy="427500"/>
          </a:xfrm>
        </p:spPr>
        <p:txBody>
          <a:bodyPr/>
          <a:lstStyle/>
          <a:p>
            <a:r>
              <a:rPr lang="en-US" dirty="0"/>
              <a:t>Help sustainable development</a:t>
            </a:r>
          </a:p>
        </p:txBody>
      </p:sp>
      <p:sp>
        <p:nvSpPr>
          <p:cNvPr id="6" name="Sous-titre 5">
            <a:extLst>
              <a:ext uri="{FF2B5EF4-FFF2-40B4-BE49-F238E27FC236}">
                <a16:creationId xmlns:a16="http://schemas.microsoft.com/office/drawing/2014/main" xmlns="" id="{FFF0243F-1959-4C96-9CCC-D0A08043071D}"/>
              </a:ext>
            </a:extLst>
          </p:cNvPr>
          <p:cNvSpPr>
            <a:spLocks noGrp="1"/>
          </p:cNvSpPr>
          <p:nvPr>
            <p:ph type="subTitle" idx="4"/>
          </p:nvPr>
        </p:nvSpPr>
        <p:spPr>
          <a:xfrm>
            <a:off x="4937338" y="1650025"/>
            <a:ext cx="2602415" cy="1003200"/>
          </a:xfrm>
        </p:spPr>
        <p:txBody>
          <a:bodyPr/>
          <a:lstStyle/>
          <a:p>
            <a:r>
              <a:rPr lang="en-US" dirty="0"/>
              <a:t>Tackle food waste from merchants by helping partnerships with associations and offering promotions through shared app</a:t>
            </a:r>
          </a:p>
        </p:txBody>
      </p:sp>
      <p:sp>
        <p:nvSpPr>
          <p:cNvPr id="25" name="Titre 4">
            <a:extLst>
              <a:ext uri="{FF2B5EF4-FFF2-40B4-BE49-F238E27FC236}">
                <a16:creationId xmlns:a16="http://schemas.microsoft.com/office/drawing/2014/main" xmlns="" id="{4BF09FE5-FAF9-4526-9704-E76E512C291A}"/>
              </a:ext>
            </a:extLst>
          </p:cNvPr>
          <p:cNvSpPr txBox="1">
            <a:spLocks/>
          </p:cNvSpPr>
          <p:nvPr/>
        </p:nvSpPr>
        <p:spPr>
          <a:xfrm>
            <a:off x="3157558" y="4220444"/>
            <a:ext cx="2867514"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2000"/>
              <a:buFont typeface="Exo 2"/>
              <a:buNone/>
              <a:defRPr sz="1400" b="1" i="0" u="none" strike="noStrike" cap="none">
                <a:solidFill>
                  <a:schemeClr val="dk1"/>
                </a:solidFill>
                <a:latin typeface="Exo 2"/>
                <a:ea typeface="Exo 2"/>
                <a:cs typeface="Exo 2"/>
                <a:sym typeface="Exo 2"/>
              </a:defRPr>
            </a:lvl1pPr>
            <a:lvl2pPr marR="0" lvl="1"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2pPr>
            <a:lvl3pPr marR="0" lvl="2"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3pPr>
            <a:lvl4pPr marR="0" lvl="3"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4pPr>
            <a:lvl5pPr marR="0" lvl="4"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5pPr>
            <a:lvl6pPr marR="0" lvl="5"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6pPr>
            <a:lvl7pPr marR="0" lvl="6"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7pPr>
            <a:lvl8pPr marR="0" lvl="7"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8pPr>
            <a:lvl9pPr marR="0" lvl="8" algn="l" rtl="0">
              <a:lnSpc>
                <a:spcPct val="100000"/>
              </a:lnSpc>
              <a:spcBef>
                <a:spcPts val="0"/>
              </a:spcBef>
              <a:spcAft>
                <a:spcPts val="0"/>
              </a:spcAft>
              <a:buClr>
                <a:schemeClr val="dk1"/>
              </a:buClr>
              <a:buSzPts val="2000"/>
              <a:buFont typeface="Squada One"/>
              <a:buNone/>
              <a:defRPr sz="2000" b="0" i="0" u="none" strike="noStrike" cap="none">
                <a:solidFill>
                  <a:schemeClr val="dk1"/>
                </a:solidFill>
                <a:latin typeface="Squada One"/>
                <a:ea typeface="Squada One"/>
                <a:cs typeface="Squada One"/>
                <a:sym typeface="Squada One"/>
              </a:defRPr>
            </a:lvl9pPr>
          </a:lstStyle>
          <a:p>
            <a:pPr algn="ctr"/>
            <a:r>
              <a:rPr lang="en-US" dirty="0"/>
              <a:t>Focus on sustainability values</a:t>
            </a:r>
          </a:p>
          <a:p>
            <a:pPr algn="ctr"/>
            <a:r>
              <a:rPr lang="en-US" dirty="0"/>
              <a:t>Driven by tailored promotions </a:t>
            </a:r>
          </a:p>
        </p:txBody>
      </p:sp>
    </p:spTree>
    <p:extLst>
      <p:ext uri="{BB962C8B-B14F-4D97-AF65-F5344CB8AC3E}">
        <p14:creationId xmlns:p14="http://schemas.microsoft.com/office/powerpoint/2010/main" val="12222927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2"/>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1st ANNOUNCEMENT</a:t>
            </a:r>
            <a:endParaRPr sz="2800"/>
          </a:p>
        </p:txBody>
      </p:sp>
      <p:sp>
        <p:nvSpPr>
          <p:cNvPr id="184" name="Google Shape;184;p32"/>
          <p:cNvSpPr txBox="1">
            <a:spLocks noGrp="1"/>
          </p:cNvSpPr>
          <p:nvPr>
            <p:ph type="subTitle" idx="1"/>
          </p:nvPr>
        </p:nvSpPr>
        <p:spPr>
          <a:xfrm>
            <a:off x="2459550" y="2314225"/>
            <a:ext cx="4224900" cy="17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cxnSp>
        <p:nvCxnSpPr>
          <p:cNvPr id="185" name="Google Shape;185;p32"/>
          <p:cNvCxnSpPr/>
          <p:nvPr/>
        </p:nvCxnSpPr>
        <p:spPr>
          <a:xfrm>
            <a:off x="4569600" y="1494500"/>
            <a:ext cx="4574400" cy="0"/>
          </a:xfrm>
          <a:prstGeom prst="straightConnector1">
            <a:avLst/>
          </a:prstGeom>
          <a:noFill/>
          <a:ln w="9525" cap="flat" cmpd="sng">
            <a:solidFill>
              <a:schemeClr val="dk1"/>
            </a:solidFill>
            <a:prstDash val="solid"/>
            <a:round/>
            <a:headEnd type="none" w="med" len="med"/>
            <a:tailEnd type="none" w="med" len="med"/>
          </a:ln>
        </p:spPr>
      </p:cxnSp>
      <p:cxnSp>
        <p:nvCxnSpPr>
          <p:cNvPr id="186" name="Google Shape;186;p32"/>
          <p:cNvCxnSpPr/>
          <p:nvPr/>
        </p:nvCxnSpPr>
        <p:spPr>
          <a:xfrm>
            <a:off x="0" y="3568175"/>
            <a:ext cx="45744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3"/>
          <p:cNvSpPr/>
          <p:nvPr/>
        </p:nvSpPr>
        <p:spPr>
          <a:xfrm>
            <a:off x="1660512" y="3673575"/>
            <a:ext cx="1486200" cy="946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3"/>
          <p:cNvSpPr txBox="1"/>
          <p:nvPr/>
        </p:nvSpPr>
        <p:spPr>
          <a:xfrm>
            <a:off x="1710015" y="3646563"/>
            <a:ext cx="14307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lt1"/>
                </a:solidFill>
                <a:latin typeface="Exo 2"/>
                <a:ea typeface="Exo 2"/>
                <a:cs typeface="Exo 2"/>
                <a:sym typeface="Exo 2"/>
              </a:rPr>
              <a:t>JUPITER</a:t>
            </a:r>
            <a:endParaRPr b="1">
              <a:solidFill>
                <a:schemeClr val="lt1"/>
              </a:solidFill>
              <a:latin typeface="Exo 2"/>
              <a:ea typeface="Exo 2"/>
              <a:cs typeface="Exo 2"/>
              <a:sym typeface="Exo 2"/>
            </a:endParaRPr>
          </a:p>
        </p:txBody>
      </p:sp>
      <p:sp>
        <p:nvSpPr>
          <p:cNvPr id="193" name="Google Shape;193;p33"/>
          <p:cNvSpPr txBox="1"/>
          <p:nvPr/>
        </p:nvSpPr>
        <p:spPr>
          <a:xfrm>
            <a:off x="1781115" y="3914773"/>
            <a:ext cx="1288500" cy="62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lt1"/>
                </a:solidFill>
                <a:latin typeface="Roboto Condensed Light"/>
                <a:ea typeface="Roboto Condensed Light"/>
                <a:cs typeface="Roboto Condensed Light"/>
                <a:sym typeface="Roboto Condensed Light"/>
              </a:rPr>
              <a:t>It’s a gas giant and the biggest planet in our Solar System</a:t>
            </a:r>
            <a:endParaRPr sz="1000">
              <a:solidFill>
                <a:schemeClr val="lt1"/>
              </a:solidFill>
              <a:latin typeface="Roboto Condensed Light"/>
              <a:ea typeface="Roboto Condensed Light"/>
              <a:cs typeface="Roboto Condensed Light"/>
              <a:sym typeface="Roboto Condensed Light"/>
            </a:endParaRPr>
          </a:p>
        </p:txBody>
      </p:sp>
      <p:sp>
        <p:nvSpPr>
          <p:cNvPr id="194" name="Google Shape;194;p33"/>
          <p:cNvSpPr/>
          <p:nvPr/>
        </p:nvSpPr>
        <p:spPr>
          <a:xfrm>
            <a:off x="6046450" y="3673575"/>
            <a:ext cx="1486200" cy="946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3"/>
          <p:cNvSpPr txBox="1"/>
          <p:nvPr/>
        </p:nvSpPr>
        <p:spPr>
          <a:xfrm>
            <a:off x="6087111" y="3646563"/>
            <a:ext cx="14307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lt1"/>
                </a:solidFill>
                <a:latin typeface="Exo 2"/>
                <a:ea typeface="Exo 2"/>
                <a:cs typeface="Exo 2"/>
                <a:sym typeface="Exo 2"/>
              </a:rPr>
              <a:t>SATURN</a:t>
            </a:r>
            <a:endParaRPr b="1">
              <a:solidFill>
                <a:schemeClr val="lt1"/>
              </a:solidFill>
              <a:latin typeface="Exo 2"/>
              <a:ea typeface="Exo 2"/>
              <a:cs typeface="Exo 2"/>
              <a:sym typeface="Exo 2"/>
            </a:endParaRPr>
          </a:p>
        </p:txBody>
      </p:sp>
      <p:sp>
        <p:nvSpPr>
          <p:cNvPr id="196" name="Google Shape;196;p33"/>
          <p:cNvSpPr txBox="1"/>
          <p:nvPr/>
        </p:nvSpPr>
        <p:spPr>
          <a:xfrm>
            <a:off x="6158211" y="3914773"/>
            <a:ext cx="1288500" cy="62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000">
                <a:solidFill>
                  <a:schemeClr val="lt1"/>
                </a:solidFill>
                <a:latin typeface="Roboto Condensed Light"/>
                <a:ea typeface="Roboto Condensed Light"/>
                <a:cs typeface="Roboto Condensed Light"/>
                <a:sym typeface="Roboto Condensed Light"/>
              </a:rPr>
              <a:t>Saturn is a gas giant, composed of hydrogen and helium</a:t>
            </a:r>
            <a:endParaRPr sz="1000">
              <a:solidFill>
                <a:schemeClr val="lt1"/>
              </a:solidFill>
              <a:latin typeface="Roboto Condensed Light"/>
              <a:ea typeface="Roboto Condensed Light"/>
              <a:cs typeface="Roboto Condensed Light"/>
              <a:sym typeface="Roboto Condensed Light"/>
            </a:endParaRPr>
          </a:p>
        </p:txBody>
      </p:sp>
      <p:sp>
        <p:nvSpPr>
          <p:cNvPr id="197" name="Google Shape;197;p3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2nd ANNOUNCEMENT</a:t>
            </a:r>
            <a:endParaRPr/>
          </a:p>
        </p:txBody>
      </p:sp>
      <p:cxnSp>
        <p:nvCxnSpPr>
          <p:cNvPr id="198" name="Google Shape;198;p33"/>
          <p:cNvCxnSpPr/>
          <p:nvPr/>
        </p:nvCxnSpPr>
        <p:spPr>
          <a:xfrm rot="-5400000" flipH="1">
            <a:off x="4396930" y="2314525"/>
            <a:ext cx="360900" cy="600"/>
          </a:xfrm>
          <a:prstGeom prst="curvedConnector3">
            <a:avLst>
              <a:gd name="adj1" fmla="val 50000"/>
            </a:avLst>
          </a:prstGeom>
          <a:noFill/>
          <a:ln w="9525" cap="flat" cmpd="sng">
            <a:solidFill>
              <a:schemeClr val="dk1"/>
            </a:solidFill>
            <a:prstDash val="solid"/>
            <a:round/>
            <a:headEnd type="none" w="med" len="med"/>
            <a:tailEnd type="none" w="med" len="med"/>
          </a:ln>
        </p:spPr>
      </p:cxnSp>
      <p:sp>
        <p:nvSpPr>
          <p:cNvPr id="199" name="Google Shape;199;p33"/>
          <p:cNvSpPr/>
          <p:nvPr/>
        </p:nvSpPr>
        <p:spPr>
          <a:xfrm>
            <a:off x="3079550" y="2572350"/>
            <a:ext cx="3055500" cy="833700"/>
          </a:xfrm>
          <a:prstGeom prst="snip2DiagRect">
            <a:avLst>
              <a:gd name="adj1" fmla="val 0"/>
              <a:gd name="adj2"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3"/>
          <p:cNvSpPr/>
          <p:nvPr/>
        </p:nvSpPr>
        <p:spPr>
          <a:xfrm>
            <a:off x="3834350" y="1111125"/>
            <a:ext cx="1486200" cy="946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1" name="Google Shape;201;p33"/>
          <p:cNvCxnSpPr>
            <a:stCxn id="202" idx="0"/>
            <a:endCxn id="203" idx="0"/>
          </p:cNvCxnSpPr>
          <p:nvPr/>
        </p:nvCxnSpPr>
        <p:spPr>
          <a:xfrm rot="5400000">
            <a:off x="2408400" y="3002475"/>
            <a:ext cx="611100" cy="584700"/>
          </a:xfrm>
          <a:prstGeom prst="bentConnector3">
            <a:avLst>
              <a:gd name="adj1" fmla="val -691"/>
            </a:avLst>
          </a:prstGeom>
          <a:noFill/>
          <a:ln w="9525" cap="flat" cmpd="sng">
            <a:solidFill>
              <a:schemeClr val="dk2"/>
            </a:solidFill>
            <a:prstDash val="solid"/>
            <a:round/>
            <a:headEnd type="none" w="med" len="med"/>
            <a:tailEnd type="none" w="med" len="med"/>
          </a:ln>
        </p:spPr>
      </p:cxnSp>
      <p:cxnSp>
        <p:nvCxnSpPr>
          <p:cNvPr id="204" name="Google Shape;204;p33"/>
          <p:cNvCxnSpPr>
            <a:stCxn id="205" idx="2"/>
            <a:endCxn id="206" idx="0"/>
          </p:cNvCxnSpPr>
          <p:nvPr/>
        </p:nvCxnSpPr>
        <p:spPr>
          <a:xfrm>
            <a:off x="6211750" y="3040275"/>
            <a:ext cx="577800" cy="560100"/>
          </a:xfrm>
          <a:prstGeom prst="bentConnector3">
            <a:avLst>
              <a:gd name="adj1" fmla="val 99749"/>
            </a:avLst>
          </a:prstGeom>
          <a:noFill/>
          <a:ln w="9525" cap="flat" cmpd="sng">
            <a:solidFill>
              <a:schemeClr val="dk2"/>
            </a:solidFill>
            <a:prstDash val="solid"/>
            <a:round/>
            <a:headEnd type="none" w="med" len="med"/>
            <a:tailEnd type="none" w="med" len="med"/>
          </a:ln>
        </p:spPr>
      </p:cxnSp>
      <p:sp>
        <p:nvSpPr>
          <p:cNvPr id="207" name="Google Shape;207;p33"/>
          <p:cNvSpPr txBox="1"/>
          <p:nvPr/>
        </p:nvSpPr>
        <p:spPr>
          <a:xfrm>
            <a:off x="3856617" y="2581716"/>
            <a:ext cx="14307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dk1"/>
                </a:solidFill>
                <a:latin typeface="Exo 2"/>
                <a:ea typeface="Exo 2"/>
                <a:cs typeface="Exo 2"/>
                <a:sym typeface="Exo 2"/>
              </a:rPr>
              <a:t>NEPTUNE</a:t>
            </a:r>
            <a:endParaRPr b="1">
              <a:solidFill>
                <a:schemeClr val="dk1"/>
              </a:solidFill>
              <a:latin typeface="Exo 2"/>
              <a:ea typeface="Exo 2"/>
              <a:cs typeface="Exo 2"/>
              <a:sym typeface="Exo 2"/>
            </a:endParaRPr>
          </a:p>
        </p:txBody>
      </p:sp>
      <p:sp>
        <p:nvSpPr>
          <p:cNvPr id="208" name="Google Shape;208;p33"/>
          <p:cNvSpPr txBox="1"/>
          <p:nvPr/>
        </p:nvSpPr>
        <p:spPr>
          <a:xfrm>
            <a:off x="3188396" y="2855329"/>
            <a:ext cx="2767200" cy="82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Neptune is the farthest planet from the Sun, the fourth-largest in our Solar System</a:t>
            </a:r>
            <a:endParaRPr sz="1000">
              <a:solidFill>
                <a:schemeClr val="dk1"/>
              </a:solidFill>
              <a:latin typeface="Roboto Condensed Light"/>
              <a:ea typeface="Roboto Condensed Light"/>
              <a:cs typeface="Roboto Condensed Light"/>
              <a:sym typeface="Roboto Condensed Light"/>
            </a:endParaRPr>
          </a:p>
          <a:p>
            <a:pPr marL="0" lvl="0" indent="0" algn="ctr" rtl="0">
              <a:spcBef>
                <a:spcPts val="0"/>
              </a:spcBef>
              <a:spcAft>
                <a:spcPts val="0"/>
              </a:spcAft>
              <a:buNone/>
            </a:pPr>
            <a:endParaRPr sz="1000">
              <a:solidFill>
                <a:schemeClr val="dk1"/>
              </a:solidFill>
              <a:latin typeface="Roboto Condensed Light"/>
              <a:ea typeface="Roboto Condensed Light"/>
              <a:cs typeface="Roboto Condensed Light"/>
              <a:sym typeface="Roboto Condensed Light"/>
            </a:endParaRPr>
          </a:p>
        </p:txBody>
      </p:sp>
      <p:sp>
        <p:nvSpPr>
          <p:cNvPr id="209" name="Google Shape;209;p33"/>
          <p:cNvSpPr txBox="1"/>
          <p:nvPr/>
        </p:nvSpPr>
        <p:spPr>
          <a:xfrm>
            <a:off x="3874904" y="1084115"/>
            <a:ext cx="14307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lt1"/>
                </a:solidFill>
                <a:latin typeface="Exo 2"/>
                <a:ea typeface="Exo 2"/>
                <a:cs typeface="Exo 2"/>
                <a:sym typeface="Exo 2"/>
              </a:rPr>
              <a:t>MARS</a:t>
            </a:r>
            <a:endParaRPr b="1">
              <a:solidFill>
                <a:schemeClr val="lt1"/>
              </a:solidFill>
              <a:latin typeface="Exo 2"/>
              <a:ea typeface="Exo 2"/>
              <a:cs typeface="Exo 2"/>
              <a:sym typeface="Exo 2"/>
            </a:endParaRPr>
          </a:p>
        </p:txBody>
      </p:sp>
      <p:sp>
        <p:nvSpPr>
          <p:cNvPr id="210" name="Google Shape;210;p33"/>
          <p:cNvSpPr txBox="1"/>
          <p:nvPr/>
        </p:nvSpPr>
        <p:spPr>
          <a:xfrm>
            <a:off x="3946004" y="1352325"/>
            <a:ext cx="1288500" cy="62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000">
                <a:solidFill>
                  <a:schemeClr val="lt1"/>
                </a:solidFill>
                <a:latin typeface="Roboto Condensed Light"/>
                <a:ea typeface="Roboto Condensed Light"/>
                <a:cs typeface="Roboto Condensed Light"/>
                <a:sym typeface="Roboto Condensed Light"/>
              </a:rPr>
              <a:t>Despite being red, Mars is a cold place, not hot</a:t>
            </a:r>
            <a:endParaRPr sz="1000">
              <a:solidFill>
                <a:schemeClr val="lt1"/>
              </a:solidFill>
              <a:latin typeface="Roboto Condensed Light"/>
              <a:ea typeface="Roboto Condensed Light"/>
              <a:cs typeface="Roboto Condensed Light"/>
              <a:sym typeface="Roboto Condensed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IN DEPTH</a:t>
            </a:r>
            <a:endParaRPr/>
          </a:p>
        </p:txBody>
      </p:sp>
      <p:sp>
        <p:nvSpPr>
          <p:cNvPr id="216" name="Google Shape;216;p34"/>
          <p:cNvSpPr txBox="1">
            <a:spLocks noGrp="1"/>
          </p:cNvSpPr>
          <p:nvPr>
            <p:ph type="title" idx="2"/>
          </p:nvPr>
        </p:nvSpPr>
        <p:spPr>
          <a:xfrm flipH="1">
            <a:off x="4964179" y="2323850"/>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cxnSp>
        <p:nvCxnSpPr>
          <p:cNvPr id="217" name="Google Shape;217;p34"/>
          <p:cNvCxnSpPr/>
          <p:nvPr/>
        </p:nvCxnSpPr>
        <p:spPr>
          <a:xfrm>
            <a:off x="7578325" y="4028400"/>
            <a:ext cx="1565700" cy="0"/>
          </a:xfrm>
          <a:prstGeom prst="straightConnector1">
            <a:avLst/>
          </a:prstGeom>
          <a:noFill/>
          <a:ln w="9525" cap="flat" cmpd="sng">
            <a:solidFill>
              <a:schemeClr val="dk1"/>
            </a:solidFill>
            <a:prstDash val="solid"/>
            <a:round/>
            <a:headEnd type="none" w="med" len="med"/>
            <a:tailEnd type="none" w="med" len="med"/>
          </a:ln>
        </p:spPr>
      </p:cxnSp>
      <p:sp>
        <p:nvSpPr>
          <p:cNvPr id="218" name="Google Shape;218;p34"/>
          <p:cNvSpPr txBox="1">
            <a:spLocks noGrp="1"/>
          </p:cNvSpPr>
          <p:nvPr>
            <p:ph type="subTitle" idx="1"/>
          </p:nvPr>
        </p:nvSpPr>
        <p:spPr>
          <a:xfrm>
            <a:off x="3718579" y="4030481"/>
            <a:ext cx="4224900" cy="53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here the subtitle if you need it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0"/>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151" name="Google Shape;151;p30"/>
          <p:cNvSpPr txBox="1">
            <a:spLocks noGrp="1"/>
          </p:cNvSpPr>
          <p:nvPr>
            <p:ph type="ctrTitle" idx="2"/>
          </p:nvPr>
        </p:nvSpPr>
        <p:spPr>
          <a:xfrm>
            <a:off x="159030" y="655611"/>
            <a:ext cx="2205566" cy="40865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Presentation</a:t>
            </a:r>
            <a:endParaRPr dirty="0"/>
          </a:p>
        </p:txBody>
      </p:sp>
      <p:sp>
        <p:nvSpPr>
          <p:cNvPr id="155" name="Google Shape;155;p30"/>
          <p:cNvSpPr txBox="1">
            <a:spLocks noGrp="1"/>
          </p:cNvSpPr>
          <p:nvPr>
            <p:ph type="title" idx="3"/>
          </p:nvPr>
        </p:nvSpPr>
        <p:spPr>
          <a:xfrm>
            <a:off x="2118448" y="54444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156" name="Google Shape;156;p30"/>
          <p:cNvSpPr txBox="1">
            <a:spLocks noGrp="1"/>
          </p:cNvSpPr>
          <p:nvPr>
            <p:ph type="title" idx="5"/>
          </p:nvPr>
        </p:nvSpPr>
        <p:spPr>
          <a:xfrm>
            <a:off x="2105406" y="248716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57" name="Google Shape;157;p30"/>
          <p:cNvSpPr txBox="1">
            <a:spLocks noGrp="1"/>
          </p:cNvSpPr>
          <p:nvPr>
            <p:ph type="title" idx="4"/>
          </p:nvPr>
        </p:nvSpPr>
        <p:spPr>
          <a:xfrm>
            <a:off x="2105406" y="151580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cxnSp>
        <p:nvCxnSpPr>
          <p:cNvPr id="158" name="Google Shape;158;p30"/>
          <p:cNvCxnSpPr/>
          <p:nvPr/>
        </p:nvCxnSpPr>
        <p:spPr>
          <a:xfrm>
            <a:off x="3297225" y="0"/>
            <a:ext cx="0" cy="2393700"/>
          </a:xfrm>
          <a:prstGeom prst="straightConnector1">
            <a:avLst/>
          </a:prstGeom>
          <a:noFill/>
          <a:ln w="9525" cap="flat" cmpd="sng">
            <a:solidFill>
              <a:schemeClr val="dk2"/>
            </a:solidFill>
            <a:prstDash val="solid"/>
            <a:round/>
            <a:headEnd type="none" w="med" len="med"/>
            <a:tailEnd type="none" w="med" len="med"/>
          </a:ln>
        </p:spPr>
      </p:cxnSp>
      <p:cxnSp>
        <p:nvCxnSpPr>
          <p:cNvPr id="159" name="Google Shape;159;p30"/>
          <p:cNvCxnSpPr/>
          <p:nvPr/>
        </p:nvCxnSpPr>
        <p:spPr>
          <a:xfrm>
            <a:off x="5861950" y="3131400"/>
            <a:ext cx="0" cy="2030100"/>
          </a:xfrm>
          <a:prstGeom prst="straightConnector1">
            <a:avLst/>
          </a:prstGeom>
          <a:noFill/>
          <a:ln w="9525" cap="flat" cmpd="sng">
            <a:solidFill>
              <a:schemeClr val="dk2"/>
            </a:solidFill>
            <a:prstDash val="solid"/>
            <a:round/>
            <a:headEnd type="none" w="med" len="med"/>
            <a:tailEnd type="none" w="med" len="med"/>
          </a:ln>
        </p:spPr>
      </p:cxnSp>
      <p:sp>
        <p:nvSpPr>
          <p:cNvPr id="160" name="Google Shape;160;p30"/>
          <p:cNvSpPr txBox="1">
            <a:spLocks noGrp="1"/>
          </p:cNvSpPr>
          <p:nvPr>
            <p:ph type="title" idx="6"/>
          </p:nvPr>
        </p:nvSpPr>
        <p:spPr>
          <a:xfrm>
            <a:off x="5922008" y="2092638"/>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61" name="Google Shape;161;p30"/>
          <p:cNvSpPr txBox="1">
            <a:spLocks noGrp="1"/>
          </p:cNvSpPr>
          <p:nvPr>
            <p:ph type="title" idx="7"/>
          </p:nvPr>
        </p:nvSpPr>
        <p:spPr>
          <a:xfrm>
            <a:off x="5922008" y="3112336"/>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62" name="Google Shape;162;p30"/>
          <p:cNvSpPr txBox="1">
            <a:spLocks noGrp="1"/>
          </p:cNvSpPr>
          <p:nvPr>
            <p:ph type="title" idx="8"/>
          </p:nvPr>
        </p:nvSpPr>
        <p:spPr>
          <a:xfrm>
            <a:off x="5922008" y="4132033"/>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165" name="Google Shape;165;p30"/>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Samples</a:t>
            </a:r>
            <a:endParaRPr dirty="0"/>
          </a:p>
        </p:txBody>
      </p:sp>
      <p:sp>
        <p:nvSpPr>
          <p:cNvPr id="166" name="Google Shape;166;p30"/>
          <p:cNvSpPr txBox="1">
            <a:spLocks noGrp="1"/>
          </p:cNvSpPr>
          <p:nvPr>
            <p:ph type="subTitle" idx="17"/>
          </p:nvPr>
        </p:nvSpPr>
        <p:spPr>
          <a:xfrm>
            <a:off x="6811558" y="2230005"/>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167" name="Google Shape;167;p30"/>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Conclusion and next steps</a:t>
            </a:r>
            <a:endParaRPr dirty="0"/>
          </a:p>
        </p:txBody>
      </p:sp>
      <p:sp>
        <p:nvSpPr>
          <p:cNvPr id="168" name="Google Shape;168;p30"/>
          <p:cNvSpPr txBox="1">
            <a:spLocks noGrp="1"/>
          </p:cNvSpPr>
          <p:nvPr>
            <p:ph type="subTitle" idx="19"/>
          </p:nvPr>
        </p:nvSpPr>
        <p:spPr>
          <a:xfrm>
            <a:off x="6811558" y="3253917"/>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169" name="Google Shape;169;p30"/>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70" name="Google Shape;170;p30"/>
          <p:cNvSpPr txBox="1">
            <a:spLocks noGrp="1"/>
          </p:cNvSpPr>
          <p:nvPr>
            <p:ph type="subTitle" idx="21"/>
          </p:nvPr>
        </p:nvSpPr>
        <p:spPr>
          <a:xfrm>
            <a:off x="6811558" y="4266173"/>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35" name="Google Shape;151;p30">
            <a:extLst>
              <a:ext uri="{FF2B5EF4-FFF2-40B4-BE49-F238E27FC236}">
                <a16:creationId xmlns:a16="http://schemas.microsoft.com/office/drawing/2014/main" xmlns="" id="{FB91B163-A4CD-3944-A7F2-A09FC4D904FB}"/>
              </a:ext>
            </a:extLst>
          </p:cNvPr>
          <p:cNvSpPr txBox="1">
            <a:spLocks/>
          </p:cNvSpPr>
          <p:nvPr/>
        </p:nvSpPr>
        <p:spPr>
          <a:xfrm>
            <a:off x="0" y="1308073"/>
            <a:ext cx="2364596" cy="75019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r>
              <a:rPr lang="fr-FR" dirty="0" err="1"/>
              <a:t>Approach</a:t>
            </a:r>
            <a:endParaRPr lang="fr-FR" dirty="0"/>
          </a:p>
        </p:txBody>
      </p:sp>
      <p:sp>
        <p:nvSpPr>
          <p:cNvPr id="36" name="Google Shape;151;p30">
            <a:extLst>
              <a:ext uri="{FF2B5EF4-FFF2-40B4-BE49-F238E27FC236}">
                <a16:creationId xmlns:a16="http://schemas.microsoft.com/office/drawing/2014/main" xmlns="" id="{B50F44E9-7C38-1A48-891B-5C80F0D0B1D2}"/>
              </a:ext>
            </a:extLst>
          </p:cNvPr>
          <p:cNvSpPr txBox="1">
            <a:spLocks/>
          </p:cNvSpPr>
          <p:nvPr/>
        </p:nvSpPr>
        <p:spPr>
          <a:xfrm>
            <a:off x="162328" y="2594767"/>
            <a:ext cx="2205566" cy="4086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r>
              <a:rPr lang="fr-FR" dirty="0" err="1"/>
              <a:t>Results</a:t>
            </a:r>
            <a:endParaRPr lang="fr-F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cxnSp>
        <p:nvCxnSpPr>
          <p:cNvPr id="223" name="Google Shape;223;p35"/>
          <p:cNvCxnSpPr/>
          <p:nvPr/>
        </p:nvCxnSpPr>
        <p:spPr>
          <a:xfrm>
            <a:off x="3957600" y="3045275"/>
            <a:ext cx="1368000" cy="0"/>
          </a:xfrm>
          <a:prstGeom prst="straightConnector1">
            <a:avLst/>
          </a:prstGeom>
          <a:noFill/>
          <a:ln w="9525" cap="flat" cmpd="sng">
            <a:solidFill>
              <a:schemeClr val="dk1"/>
            </a:solidFill>
            <a:prstDash val="solid"/>
            <a:round/>
            <a:headEnd type="none" w="med" len="med"/>
            <a:tailEnd type="none" w="med" len="med"/>
          </a:ln>
        </p:spPr>
      </p:cxnSp>
      <p:sp>
        <p:nvSpPr>
          <p:cNvPr id="224" name="Google Shape;224;p35"/>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IN DEPTH</a:t>
            </a:r>
            <a:endParaRPr/>
          </a:p>
        </p:txBody>
      </p:sp>
      <p:sp>
        <p:nvSpPr>
          <p:cNvPr id="225" name="Google Shape;225;p35"/>
          <p:cNvSpPr txBox="1">
            <a:spLocks noGrp="1"/>
          </p:cNvSpPr>
          <p:nvPr>
            <p:ph type="ctrTitle"/>
          </p:nvPr>
        </p:nvSpPr>
        <p:spPr>
          <a:xfrm>
            <a:off x="1600733" y="985228"/>
            <a:ext cx="26736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dirty="0"/>
          </a:p>
        </p:txBody>
      </p:sp>
      <p:sp>
        <p:nvSpPr>
          <p:cNvPr id="226" name="Google Shape;226;p35"/>
          <p:cNvSpPr txBox="1">
            <a:spLocks noGrp="1"/>
          </p:cNvSpPr>
          <p:nvPr>
            <p:ph type="subTitle" idx="1"/>
          </p:nvPr>
        </p:nvSpPr>
        <p:spPr>
          <a:xfrm>
            <a:off x="1179233" y="3058425"/>
            <a:ext cx="3095100" cy="17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a:p>
            <a:pPr marL="0" lvl="0" indent="0" algn="r" rtl="0">
              <a:spcBef>
                <a:spcPts val="0"/>
              </a:spcBef>
              <a:spcAft>
                <a:spcPts val="0"/>
              </a:spcAft>
              <a:buNone/>
            </a:pPr>
            <a:endParaRPr/>
          </a:p>
        </p:txBody>
      </p:sp>
      <p:pic>
        <p:nvPicPr>
          <p:cNvPr id="227" name="Google Shape;227;p35"/>
          <p:cNvPicPr preferRelativeResize="0"/>
          <p:nvPr/>
        </p:nvPicPr>
        <p:blipFill rotWithShape="1">
          <a:blip r:embed="rId3">
            <a:alphaModFix/>
          </a:blip>
          <a:srcRect b="18949"/>
          <a:stretch/>
        </p:blipFill>
        <p:spPr>
          <a:xfrm>
            <a:off x="4527100" y="1386700"/>
            <a:ext cx="3182100" cy="3224100"/>
          </a:xfrm>
          <a:prstGeom prst="snip2DiagRect">
            <a:avLst>
              <a:gd name="adj1" fmla="val 0"/>
              <a:gd name="adj2" fmla="val 16667"/>
            </a:avLst>
          </a:prstGeom>
          <a:noFill/>
          <a:ln>
            <a:noFill/>
          </a:ln>
        </p:spPr>
      </p:pic>
    </p:spTree>
    <p:extLst>
      <p:ext uri="{BB962C8B-B14F-4D97-AF65-F5344CB8AC3E}">
        <p14:creationId xmlns:p14="http://schemas.microsoft.com/office/powerpoint/2010/main" val="17023488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 DEPTH</a:t>
            </a:r>
            <a:endParaRPr/>
          </a:p>
        </p:txBody>
      </p:sp>
      <p:sp>
        <p:nvSpPr>
          <p:cNvPr id="233" name="Google Shape;233;p36"/>
          <p:cNvSpPr txBox="1"/>
          <p:nvPr/>
        </p:nvSpPr>
        <p:spPr>
          <a:xfrm>
            <a:off x="5403773" y="2130875"/>
            <a:ext cx="3225300" cy="14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Roboto Condensed Light"/>
                <a:ea typeface="Roboto Condensed Light"/>
                <a:cs typeface="Roboto Condensed Light"/>
                <a:sym typeface="Roboto Condensed Light"/>
              </a:rPr>
              <a:t>Venus has a beautiful name and is the second planet from the Sun. It’s terribly hot—even hotter than Mercury—and its atmosphere is extremely poisonous. It’s the second-brightest natural object in the night sky after the Moon</a:t>
            </a:r>
            <a:endParaRPr sz="1100">
              <a:latin typeface="Roboto Condensed Light"/>
              <a:ea typeface="Roboto Condensed Light"/>
              <a:cs typeface="Roboto Condensed Light"/>
              <a:sym typeface="Roboto Condensed Light"/>
            </a:endParaRPr>
          </a:p>
        </p:txBody>
      </p:sp>
      <p:sp>
        <p:nvSpPr>
          <p:cNvPr id="234" name="Google Shape;234;p36"/>
          <p:cNvSpPr txBox="1"/>
          <p:nvPr/>
        </p:nvSpPr>
        <p:spPr>
          <a:xfrm>
            <a:off x="5439359" y="1493594"/>
            <a:ext cx="1920000" cy="644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Exo 2"/>
                <a:ea typeface="Exo 2"/>
                <a:cs typeface="Exo 2"/>
                <a:sym typeface="Exo 2"/>
              </a:rPr>
              <a:t>VENUS</a:t>
            </a:r>
            <a:endParaRPr sz="2000" b="1">
              <a:solidFill>
                <a:schemeClr val="dk1"/>
              </a:solidFill>
              <a:latin typeface="Exo 2"/>
              <a:ea typeface="Exo 2"/>
              <a:cs typeface="Exo 2"/>
              <a:sym typeface="Exo 2"/>
            </a:endParaRPr>
          </a:p>
        </p:txBody>
      </p:sp>
      <p:cxnSp>
        <p:nvCxnSpPr>
          <p:cNvPr id="235" name="Google Shape;235;p36"/>
          <p:cNvCxnSpPr/>
          <p:nvPr/>
        </p:nvCxnSpPr>
        <p:spPr>
          <a:xfrm>
            <a:off x="3712197" y="2130875"/>
            <a:ext cx="2093100" cy="0"/>
          </a:xfrm>
          <a:prstGeom prst="straightConnector1">
            <a:avLst/>
          </a:prstGeom>
          <a:noFill/>
          <a:ln w="9525" cap="flat" cmpd="sng">
            <a:solidFill>
              <a:schemeClr val="dk1"/>
            </a:solidFill>
            <a:prstDash val="solid"/>
            <a:round/>
            <a:headEnd type="none" w="med" len="med"/>
            <a:tailEnd type="none" w="med" len="med"/>
          </a:ln>
        </p:spPr>
      </p:cxnSp>
      <p:sp>
        <p:nvSpPr>
          <p:cNvPr id="236" name="Google Shape;236;p36"/>
          <p:cNvSpPr/>
          <p:nvPr/>
        </p:nvSpPr>
        <p:spPr>
          <a:xfrm>
            <a:off x="720000" y="1259450"/>
            <a:ext cx="4455600" cy="30024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6"/>
          <p:cNvSpPr txBox="1"/>
          <p:nvPr/>
        </p:nvSpPr>
        <p:spPr>
          <a:xfrm>
            <a:off x="1185825" y="4261942"/>
            <a:ext cx="28644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dk1"/>
                </a:solidFill>
                <a:latin typeface="Roboto Condensed Light"/>
                <a:ea typeface="Roboto Condensed Light"/>
                <a:cs typeface="Roboto Condensed Light"/>
                <a:sym typeface="Roboto Condensed Light"/>
              </a:rPr>
              <a:t>If you want to modify these graphs, click on them, follow the link, change the data and replace them</a:t>
            </a:r>
            <a:endParaRPr sz="900">
              <a:solidFill>
                <a:schemeClr val="dk1"/>
              </a:solidFill>
              <a:latin typeface="Roboto Condensed Light"/>
              <a:ea typeface="Roboto Condensed Light"/>
              <a:cs typeface="Roboto Condensed Light"/>
              <a:sym typeface="Roboto Condensed Light"/>
            </a:endParaRPr>
          </a:p>
        </p:txBody>
      </p:sp>
      <p:pic>
        <p:nvPicPr>
          <p:cNvPr id="238" name="Google Shape;238;p36" title="Gráfico">
            <a:hlinkClick r:id="rId3"/>
          </p:cNvPr>
          <p:cNvPicPr preferRelativeResize="0"/>
          <p:nvPr/>
        </p:nvPicPr>
        <p:blipFill rotWithShape="1">
          <a:blip r:embed="rId4">
            <a:alphaModFix/>
          </a:blip>
          <a:srcRect l="4266" t="16254" r="5538"/>
          <a:stretch/>
        </p:blipFill>
        <p:spPr>
          <a:xfrm>
            <a:off x="879900" y="1875875"/>
            <a:ext cx="4028525" cy="2432426"/>
          </a:xfrm>
          <a:prstGeom prst="rect">
            <a:avLst/>
          </a:prstGeom>
          <a:noFill/>
          <a:ln>
            <a:noFill/>
          </a:ln>
        </p:spPr>
      </p:pic>
      <p:sp>
        <p:nvSpPr>
          <p:cNvPr id="239" name="Google Shape;239;p36"/>
          <p:cNvSpPr txBox="1"/>
          <p:nvPr/>
        </p:nvSpPr>
        <p:spPr>
          <a:xfrm>
            <a:off x="1268633" y="1402306"/>
            <a:ext cx="952200" cy="3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lt1"/>
                </a:solidFill>
                <a:latin typeface="Roboto Condensed Light"/>
                <a:ea typeface="Roboto Condensed Light"/>
                <a:cs typeface="Roboto Condensed Light"/>
                <a:sym typeface="Roboto Condensed Light"/>
              </a:rPr>
              <a:t>MARS</a:t>
            </a:r>
            <a:endParaRPr sz="900">
              <a:solidFill>
                <a:schemeClr val="lt1"/>
              </a:solidFill>
              <a:latin typeface="Roboto Condensed Light"/>
              <a:ea typeface="Roboto Condensed Light"/>
              <a:cs typeface="Roboto Condensed Light"/>
              <a:sym typeface="Roboto Condensed Light"/>
            </a:endParaRPr>
          </a:p>
        </p:txBody>
      </p:sp>
      <p:sp>
        <p:nvSpPr>
          <p:cNvPr id="240" name="Google Shape;240;p36"/>
          <p:cNvSpPr txBox="1"/>
          <p:nvPr/>
        </p:nvSpPr>
        <p:spPr>
          <a:xfrm>
            <a:off x="2059450" y="1402335"/>
            <a:ext cx="952200" cy="3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lt1"/>
                </a:solidFill>
                <a:latin typeface="Roboto Condensed Light"/>
                <a:ea typeface="Roboto Condensed Light"/>
                <a:cs typeface="Roboto Condensed Light"/>
                <a:sym typeface="Roboto Condensed Light"/>
              </a:rPr>
              <a:t>MERCURY</a:t>
            </a:r>
            <a:endParaRPr sz="900">
              <a:solidFill>
                <a:schemeClr val="lt1"/>
              </a:solidFill>
              <a:latin typeface="Roboto Condensed Light"/>
              <a:ea typeface="Roboto Condensed Light"/>
              <a:cs typeface="Roboto Condensed Light"/>
              <a:sym typeface="Roboto Condensed Light"/>
            </a:endParaRPr>
          </a:p>
        </p:txBody>
      </p:sp>
      <p:sp>
        <p:nvSpPr>
          <p:cNvPr id="241" name="Google Shape;241;p36"/>
          <p:cNvSpPr txBox="1"/>
          <p:nvPr/>
        </p:nvSpPr>
        <p:spPr>
          <a:xfrm>
            <a:off x="3005888" y="1402331"/>
            <a:ext cx="952200" cy="3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lt1"/>
                </a:solidFill>
                <a:latin typeface="Roboto Condensed Light"/>
                <a:ea typeface="Roboto Condensed Light"/>
                <a:cs typeface="Roboto Condensed Light"/>
                <a:sym typeface="Roboto Condensed Light"/>
              </a:rPr>
              <a:t>VENUS</a:t>
            </a:r>
            <a:endParaRPr sz="900">
              <a:solidFill>
                <a:schemeClr val="lt1"/>
              </a:solidFill>
              <a:latin typeface="Roboto Condensed Light"/>
              <a:ea typeface="Roboto Condensed Light"/>
              <a:cs typeface="Roboto Condensed Light"/>
              <a:sym typeface="Roboto Condensed Light"/>
            </a:endParaRPr>
          </a:p>
        </p:txBody>
      </p:sp>
      <p:sp>
        <p:nvSpPr>
          <p:cNvPr id="242" name="Google Shape;242;p36"/>
          <p:cNvSpPr txBox="1"/>
          <p:nvPr/>
        </p:nvSpPr>
        <p:spPr>
          <a:xfrm>
            <a:off x="3845525" y="1402335"/>
            <a:ext cx="952200" cy="3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lt1"/>
                </a:solidFill>
                <a:latin typeface="Roboto Condensed Light"/>
                <a:ea typeface="Roboto Condensed Light"/>
                <a:cs typeface="Roboto Condensed Light"/>
                <a:sym typeface="Roboto Condensed Light"/>
              </a:rPr>
              <a:t>JUPITER</a:t>
            </a:r>
            <a:endParaRPr sz="900">
              <a:solidFill>
                <a:schemeClr val="lt1"/>
              </a:solidFill>
              <a:latin typeface="Roboto Condensed Light"/>
              <a:ea typeface="Roboto Condensed Light"/>
              <a:cs typeface="Roboto Condensed Light"/>
              <a:sym typeface="Roboto Condensed Light"/>
            </a:endParaRPr>
          </a:p>
        </p:txBody>
      </p:sp>
      <p:sp>
        <p:nvSpPr>
          <p:cNvPr id="243" name="Google Shape;243;p36"/>
          <p:cNvSpPr/>
          <p:nvPr/>
        </p:nvSpPr>
        <p:spPr>
          <a:xfrm>
            <a:off x="1120550" y="1460525"/>
            <a:ext cx="174300" cy="174300"/>
          </a:xfrm>
          <a:prstGeom prst="snip2DiagRect">
            <a:avLst>
              <a:gd name="adj1" fmla="val 0"/>
              <a:gd name="adj2"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6"/>
          <p:cNvSpPr/>
          <p:nvPr/>
        </p:nvSpPr>
        <p:spPr>
          <a:xfrm>
            <a:off x="1893271" y="1460526"/>
            <a:ext cx="174300" cy="174300"/>
          </a:xfrm>
          <a:prstGeom prst="snip2DiagRect">
            <a:avLst>
              <a:gd name="adj1" fmla="val 0"/>
              <a:gd name="adj2" fmla="val 16667"/>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6"/>
          <p:cNvSpPr/>
          <p:nvPr/>
        </p:nvSpPr>
        <p:spPr>
          <a:xfrm>
            <a:off x="2830091" y="1460525"/>
            <a:ext cx="174300" cy="174300"/>
          </a:xfrm>
          <a:prstGeom prst="snip2DiagRect">
            <a:avLst>
              <a:gd name="adj1" fmla="val 0"/>
              <a:gd name="adj2" fmla="val 16667"/>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6"/>
          <p:cNvSpPr/>
          <p:nvPr/>
        </p:nvSpPr>
        <p:spPr>
          <a:xfrm>
            <a:off x="3666628" y="1460526"/>
            <a:ext cx="174300" cy="174300"/>
          </a:xfrm>
          <a:prstGeom prst="snip2DiagRect">
            <a:avLst>
              <a:gd name="adj1" fmla="val 0"/>
              <a:gd name="adj2" fmla="val 16667"/>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7"/>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NUMBERS</a:t>
            </a:r>
            <a:endParaRPr/>
          </a:p>
        </p:txBody>
      </p:sp>
      <p:cxnSp>
        <p:nvCxnSpPr>
          <p:cNvPr id="252" name="Google Shape;252;p37"/>
          <p:cNvCxnSpPr/>
          <p:nvPr/>
        </p:nvCxnSpPr>
        <p:spPr>
          <a:xfrm rot="10800000">
            <a:off x="3110698" y="1839575"/>
            <a:ext cx="6033300" cy="0"/>
          </a:xfrm>
          <a:prstGeom prst="straightConnector1">
            <a:avLst/>
          </a:prstGeom>
          <a:noFill/>
          <a:ln w="9525" cap="flat" cmpd="sng">
            <a:solidFill>
              <a:schemeClr val="dk2"/>
            </a:solidFill>
            <a:prstDash val="solid"/>
            <a:round/>
            <a:headEnd type="none" w="med" len="med"/>
            <a:tailEnd type="none" w="med" len="med"/>
          </a:ln>
        </p:spPr>
      </p:cxnSp>
      <p:cxnSp>
        <p:nvCxnSpPr>
          <p:cNvPr id="253" name="Google Shape;253;p37"/>
          <p:cNvCxnSpPr/>
          <p:nvPr/>
        </p:nvCxnSpPr>
        <p:spPr>
          <a:xfrm rot="10800000">
            <a:off x="4280098" y="2865400"/>
            <a:ext cx="4863900" cy="0"/>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37"/>
          <p:cNvCxnSpPr/>
          <p:nvPr/>
        </p:nvCxnSpPr>
        <p:spPr>
          <a:xfrm rot="10800000">
            <a:off x="5375998" y="3890867"/>
            <a:ext cx="3768000" cy="0"/>
          </a:xfrm>
          <a:prstGeom prst="straightConnector1">
            <a:avLst/>
          </a:prstGeom>
          <a:noFill/>
          <a:ln w="9525" cap="flat" cmpd="sng">
            <a:solidFill>
              <a:schemeClr val="dk2"/>
            </a:solidFill>
            <a:prstDash val="solid"/>
            <a:round/>
            <a:headEnd type="none" w="med" len="med"/>
            <a:tailEnd type="none" w="med" len="med"/>
          </a:ln>
        </p:spPr>
      </p:cxnSp>
      <p:sp>
        <p:nvSpPr>
          <p:cNvPr id="255" name="Google Shape;255;p37"/>
          <p:cNvSpPr txBox="1">
            <a:spLocks noGrp="1"/>
          </p:cNvSpPr>
          <p:nvPr>
            <p:ph type="title" idx="2"/>
          </p:nvPr>
        </p:nvSpPr>
        <p:spPr>
          <a:xfrm>
            <a:off x="1086651" y="1475125"/>
            <a:ext cx="17952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500</a:t>
            </a:r>
            <a:endParaRPr/>
          </a:p>
        </p:txBody>
      </p:sp>
      <p:sp>
        <p:nvSpPr>
          <p:cNvPr id="256" name="Google Shape;256;p37"/>
          <p:cNvSpPr txBox="1">
            <a:spLocks noGrp="1"/>
          </p:cNvSpPr>
          <p:nvPr>
            <p:ph type="title" idx="3"/>
          </p:nvPr>
        </p:nvSpPr>
        <p:spPr>
          <a:xfrm>
            <a:off x="2298451" y="2475350"/>
            <a:ext cx="17637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100</a:t>
            </a:r>
            <a:endParaRPr/>
          </a:p>
        </p:txBody>
      </p:sp>
      <p:sp>
        <p:nvSpPr>
          <p:cNvPr id="257" name="Google Shape;257;p37"/>
          <p:cNvSpPr txBox="1">
            <a:spLocks noGrp="1"/>
          </p:cNvSpPr>
          <p:nvPr>
            <p:ph type="title" idx="5"/>
          </p:nvPr>
        </p:nvSpPr>
        <p:spPr>
          <a:xfrm>
            <a:off x="3353176" y="3513625"/>
            <a:ext cx="17952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40</a:t>
            </a:r>
            <a:endParaRPr/>
          </a:p>
        </p:txBody>
      </p:sp>
      <p:sp>
        <p:nvSpPr>
          <p:cNvPr id="258" name="Google Shape;258;p37"/>
          <p:cNvSpPr/>
          <p:nvPr/>
        </p:nvSpPr>
        <p:spPr>
          <a:xfrm>
            <a:off x="3317622" y="1606925"/>
            <a:ext cx="2030400" cy="4638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7"/>
          <p:cNvSpPr txBox="1">
            <a:spLocks noGrp="1"/>
          </p:cNvSpPr>
          <p:nvPr>
            <p:ph type="subTitle" idx="1"/>
          </p:nvPr>
        </p:nvSpPr>
        <p:spPr>
          <a:xfrm flipH="1">
            <a:off x="3481677" y="1666454"/>
            <a:ext cx="3264900" cy="33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new clients last semester</a:t>
            </a:r>
            <a:endParaRPr>
              <a:solidFill>
                <a:schemeClr val="lt1"/>
              </a:solidFill>
            </a:endParaRPr>
          </a:p>
        </p:txBody>
      </p:sp>
      <p:sp>
        <p:nvSpPr>
          <p:cNvPr id="260" name="Google Shape;260;p37"/>
          <p:cNvSpPr/>
          <p:nvPr/>
        </p:nvSpPr>
        <p:spPr>
          <a:xfrm>
            <a:off x="4491465" y="2633500"/>
            <a:ext cx="2030400" cy="4638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7"/>
          <p:cNvSpPr/>
          <p:nvPr/>
        </p:nvSpPr>
        <p:spPr>
          <a:xfrm>
            <a:off x="5580342" y="3658967"/>
            <a:ext cx="2030400" cy="4638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7"/>
          <p:cNvSpPr txBox="1">
            <a:spLocks noGrp="1"/>
          </p:cNvSpPr>
          <p:nvPr>
            <p:ph type="subTitle" idx="4"/>
          </p:nvPr>
        </p:nvSpPr>
        <p:spPr>
          <a:xfrm flipH="1">
            <a:off x="4568051" y="2688425"/>
            <a:ext cx="32649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ongoing projects</a:t>
            </a:r>
            <a:endParaRPr>
              <a:solidFill>
                <a:schemeClr val="lt1"/>
              </a:solidFill>
            </a:endParaRPr>
          </a:p>
        </p:txBody>
      </p:sp>
      <p:sp>
        <p:nvSpPr>
          <p:cNvPr id="263" name="Google Shape;263;p37"/>
          <p:cNvSpPr txBox="1">
            <a:spLocks noGrp="1"/>
          </p:cNvSpPr>
          <p:nvPr>
            <p:ph type="subTitle" idx="6"/>
          </p:nvPr>
        </p:nvSpPr>
        <p:spPr>
          <a:xfrm flipH="1">
            <a:off x="5671490" y="3709941"/>
            <a:ext cx="3264900" cy="3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new employees last semester</a:t>
            </a:r>
            <a:endParaRPr>
              <a:solidFill>
                <a:schemeClr val="lt1"/>
              </a:solidFill>
            </a:endParaRPr>
          </a:p>
          <a:p>
            <a:pPr marL="0" lvl="0" indent="0" algn="l" rtl="0">
              <a:spcBef>
                <a:spcPts val="0"/>
              </a:spcBef>
              <a:spcAft>
                <a:spcPts val="0"/>
              </a:spcAft>
              <a:buNone/>
            </a:pPr>
            <a:endParaRPr>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SECTOR NEWS</a:t>
            </a:r>
            <a:endParaRPr/>
          </a:p>
        </p:txBody>
      </p:sp>
      <p:sp>
        <p:nvSpPr>
          <p:cNvPr id="269" name="Google Shape;269;p38"/>
          <p:cNvSpPr txBox="1">
            <a:spLocks noGrp="1"/>
          </p:cNvSpPr>
          <p:nvPr>
            <p:ph type="ctrTitle" idx="2"/>
          </p:nvPr>
        </p:nvSpPr>
        <p:spPr>
          <a:xfrm>
            <a:off x="561600" y="2804713"/>
            <a:ext cx="26736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70" name="Google Shape;270;p38"/>
          <p:cNvSpPr txBox="1">
            <a:spLocks noGrp="1"/>
          </p:cNvSpPr>
          <p:nvPr>
            <p:ph type="subTitle" idx="1"/>
          </p:nvPr>
        </p:nvSpPr>
        <p:spPr>
          <a:xfrm>
            <a:off x="872450" y="3090475"/>
            <a:ext cx="20520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 </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271" name="Google Shape;271;p38"/>
          <p:cNvSpPr txBox="1">
            <a:spLocks noGrp="1"/>
          </p:cNvSpPr>
          <p:nvPr>
            <p:ph type="ctrTitle" idx="3"/>
          </p:nvPr>
        </p:nvSpPr>
        <p:spPr>
          <a:xfrm>
            <a:off x="3235200" y="2804713"/>
            <a:ext cx="26736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272" name="Google Shape;272;p38"/>
          <p:cNvSpPr txBox="1">
            <a:spLocks noGrp="1"/>
          </p:cNvSpPr>
          <p:nvPr>
            <p:ph type="subTitle" idx="4"/>
          </p:nvPr>
        </p:nvSpPr>
        <p:spPr>
          <a:xfrm>
            <a:off x="3462900" y="2036750"/>
            <a:ext cx="2218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not hot. It’s full of iron oxide dust, which gives the planet its reddish cast</a:t>
            </a:r>
            <a:endParaRPr/>
          </a:p>
        </p:txBody>
      </p:sp>
      <p:sp>
        <p:nvSpPr>
          <p:cNvPr id="273" name="Google Shape;273;p38"/>
          <p:cNvSpPr txBox="1">
            <a:spLocks noGrp="1"/>
          </p:cNvSpPr>
          <p:nvPr>
            <p:ph type="ctrTitle" idx="5"/>
          </p:nvPr>
        </p:nvSpPr>
        <p:spPr>
          <a:xfrm>
            <a:off x="5908800" y="2804713"/>
            <a:ext cx="26736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274" name="Google Shape;274;p38"/>
          <p:cNvSpPr txBox="1">
            <a:spLocks noGrp="1"/>
          </p:cNvSpPr>
          <p:nvPr>
            <p:ph type="subTitle" idx="6"/>
          </p:nvPr>
        </p:nvSpPr>
        <p:spPr>
          <a:xfrm>
            <a:off x="6136500" y="3090475"/>
            <a:ext cx="2218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Yes, this is the ringed one. It’s a gas giant, composed mostly of hydrogen and helium. It’s named after the Roman god of wealth and agriculture</a:t>
            </a:r>
            <a:endParaRPr/>
          </a:p>
          <a:p>
            <a:pPr marL="0" lvl="0" indent="0" algn="ctr" rtl="0">
              <a:spcBef>
                <a:spcPts val="0"/>
              </a:spcBef>
              <a:spcAft>
                <a:spcPts val="0"/>
              </a:spcAft>
              <a:buNone/>
            </a:pPr>
            <a:endParaRPr/>
          </a:p>
        </p:txBody>
      </p:sp>
      <p:cxnSp>
        <p:nvCxnSpPr>
          <p:cNvPr id="275" name="Google Shape;275;p38"/>
          <p:cNvCxnSpPr/>
          <p:nvPr/>
        </p:nvCxnSpPr>
        <p:spPr>
          <a:xfrm>
            <a:off x="3235200" y="2186175"/>
            <a:ext cx="0" cy="1647600"/>
          </a:xfrm>
          <a:prstGeom prst="straightConnector1">
            <a:avLst/>
          </a:prstGeom>
          <a:noFill/>
          <a:ln w="9525" cap="flat" cmpd="sng">
            <a:solidFill>
              <a:schemeClr val="dk2"/>
            </a:solidFill>
            <a:prstDash val="solid"/>
            <a:round/>
            <a:headEnd type="none" w="med" len="med"/>
            <a:tailEnd type="none" w="med" len="med"/>
          </a:ln>
        </p:spPr>
      </p:cxnSp>
      <p:cxnSp>
        <p:nvCxnSpPr>
          <p:cNvPr id="276" name="Google Shape;276;p38"/>
          <p:cNvCxnSpPr/>
          <p:nvPr/>
        </p:nvCxnSpPr>
        <p:spPr>
          <a:xfrm>
            <a:off x="5908800" y="2186175"/>
            <a:ext cx="0" cy="1647600"/>
          </a:xfrm>
          <a:prstGeom prst="straightConnector1">
            <a:avLst/>
          </a:prstGeom>
          <a:noFill/>
          <a:ln w="9525" cap="flat" cmpd="sng">
            <a:solidFill>
              <a:schemeClr val="dk2"/>
            </a:solidFill>
            <a:prstDash val="solid"/>
            <a:round/>
            <a:headEnd type="none" w="med" len="med"/>
            <a:tailEnd type="none" w="med" len="med"/>
          </a:ln>
        </p:spPr>
      </p:cxnSp>
      <p:sp>
        <p:nvSpPr>
          <p:cNvPr id="277" name="Google Shape;277;p38"/>
          <p:cNvSpPr/>
          <p:nvPr/>
        </p:nvSpPr>
        <p:spPr>
          <a:xfrm>
            <a:off x="1576050" y="1853650"/>
            <a:ext cx="644700" cy="6447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8"/>
          <p:cNvSpPr/>
          <p:nvPr/>
        </p:nvSpPr>
        <p:spPr>
          <a:xfrm>
            <a:off x="4249650" y="3516549"/>
            <a:ext cx="644700" cy="6447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6923250" y="1855160"/>
            <a:ext cx="644700" cy="6447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 name="Google Shape;280;p38"/>
          <p:cNvGrpSpPr/>
          <p:nvPr/>
        </p:nvGrpSpPr>
        <p:grpSpPr>
          <a:xfrm>
            <a:off x="1733606" y="2012194"/>
            <a:ext cx="329595" cy="327598"/>
            <a:chOff x="-6689825" y="3992050"/>
            <a:chExt cx="293025" cy="291250"/>
          </a:xfrm>
        </p:grpSpPr>
        <p:sp>
          <p:nvSpPr>
            <p:cNvPr id="281" name="Google Shape;281;p3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38"/>
          <p:cNvGrpSpPr/>
          <p:nvPr/>
        </p:nvGrpSpPr>
        <p:grpSpPr>
          <a:xfrm>
            <a:off x="7080796" y="2013156"/>
            <a:ext cx="330494" cy="328723"/>
            <a:chOff x="-3031325" y="3597450"/>
            <a:chExt cx="293825" cy="292250"/>
          </a:xfrm>
        </p:grpSpPr>
        <p:sp>
          <p:nvSpPr>
            <p:cNvPr id="294" name="Google Shape;294;p3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38"/>
          <p:cNvGrpSpPr/>
          <p:nvPr/>
        </p:nvGrpSpPr>
        <p:grpSpPr>
          <a:xfrm>
            <a:off x="4406312" y="3674544"/>
            <a:ext cx="331366" cy="328695"/>
            <a:chOff x="-5613150" y="3991275"/>
            <a:chExt cx="294600" cy="292225"/>
          </a:xfrm>
        </p:grpSpPr>
        <p:sp>
          <p:nvSpPr>
            <p:cNvPr id="299" name="Google Shape;299;p3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9"/>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IN BRIEF</a:t>
            </a:r>
            <a:endParaRPr/>
          </a:p>
        </p:txBody>
      </p:sp>
      <p:sp>
        <p:nvSpPr>
          <p:cNvPr id="313" name="Google Shape;313;p39"/>
          <p:cNvSpPr txBox="1">
            <a:spLocks noGrp="1"/>
          </p:cNvSpPr>
          <p:nvPr>
            <p:ph type="title" idx="2"/>
          </p:nvPr>
        </p:nvSpPr>
        <p:spPr>
          <a:xfrm flipH="1">
            <a:off x="4970943" y="1035213"/>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314" name="Google Shape;314;p39"/>
          <p:cNvCxnSpPr/>
          <p:nvPr/>
        </p:nvCxnSpPr>
        <p:spPr>
          <a:xfrm>
            <a:off x="7626825" y="2744700"/>
            <a:ext cx="1560600" cy="0"/>
          </a:xfrm>
          <a:prstGeom prst="straightConnector1">
            <a:avLst/>
          </a:prstGeom>
          <a:noFill/>
          <a:ln w="9525" cap="flat" cmpd="sng">
            <a:solidFill>
              <a:schemeClr val="dk1"/>
            </a:solidFill>
            <a:prstDash val="solid"/>
            <a:round/>
            <a:headEnd type="none" w="med" len="med"/>
            <a:tailEnd type="none" w="med" len="med"/>
          </a:ln>
        </p:spPr>
      </p:cxnSp>
      <p:sp>
        <p:nvSpPr>
          <p:cNvPr id="315" name="Google Shape;315;p39"/>
          <p:cNvSpPr txBox="1">
            <a:spLocks noGrp="1"/>
          </p:cNvSpPr>
          <p:nvPr>
            <p:ph type="subTitle" idx="1"/>
          </p:nvPr>
        </p:nvSpPr>
        <p:spPr>
          <a:xfrm>
            <a:off x="3725343" y="2742989"/>
            <a:ext cx="4224900" cy="53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here the subtitle if you need it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NEWS</a:t>
            </a:r>
            <a:endParaRPr/>
          </a:p>
        </p:txBody>
      </p:sp>
      <p:sp>
        <p:nvSpPr>
          <p:cNvPr id="321" name="Google Shape;321;p40"/>
          <p:cNvSpPr txBox="1">
            <a:spLocks noGrp="1"/>
          </p:cNvSpPr>
          <p:nvPr>
            <p:ph type="ctrTitle" idx="2"/>
          </p:nvPr>
        </p:nvSpPr>
        <p:spPr>
          <a:xfrm>
            <a:off x="464478" y="1806500"/>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322" name="Google Shape;322;p40"/>
          <p:cNvSpPr txBox="1">
            <a:spLocks noGrp="1"/>
          </p:cNvSpPr>
          <p:nvPr>
            <p:ph type="subTitle" idx="1"/>
          </p:nvPr>
        </p:nvSpPr>
        <p:spPr>
          <a:xfrm>
            <a:off x="616128" y="2100749"/>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and the fourth-largest in our Solar System</a:t>
            </a:r>
            <a:endParaRPr/>
          </a:p>
          <a:p>
            <a:pPr marL="0" lvl="0" indent="0" algn="ctr" rtl="0">
              <a:spcBef>
                <a:spcPts val="0"/>
              </a:spcBef>
              <a:spcAft>
                <a:spcPts val="0"/>
              </a:spcAft>
              <a:buNone/>
            </a:pPr>
            <a:endParaRPr/>
          </a:p>
        </p:txBody>
      </p:sp>
      <p:sp>
        <p:nvSpPr>
          <p:cNvPr id="323" name="Google Shape;323;p40"/>
          <p:cNvSpPr txBox="1">
            <a:spLocks noGrp="1"/>
          </p:cNvSpPr>
          <p:nvPr>
            <p:ph type="ctrTitle" idx="3"/>
          </p:nvPr>
        </p:nvSpPr>
        <p:spPr>
          <a:xfrm>
            <a:off x="2077426" y="1806500"/>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324" name="Google Shape;324;p40"/>
          <p:cNvSpPr txBox="1">
            <a:spLocks noGrp="1"/>
          </p:cNvSpPr>
          <p:nvPr>
            <p:ph type="subTitle" idx="4"/>
          </p:nvPr>
        </p:nvSpPr>
        <p:spPr>
          <a:xfrm>
            <a:off x="2229076" y="2100749"/>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not hot. It’s full of iron oxide dust, which gives the planet its reddish cast</a:t>
            </a:r>
            <a:endParaRPr/>
          </a:p>
          <a:p>
            <a:pPr marL="0" lvl="0" indent="0" algn="ctr" rtl="0">
              <a:spcBef>
                <a:spcPts val="0"/>
              </a:spcBef>
              <a:spcAft>
                <a:spcPts val="0"/>
              </a:spcAft>
              <a:buNone/>
            </a:pPr>
            <a:endParaRPr/>
          </a:p>
        </p:txBody>
      </p:sp>
      <p:sp>
        <p:nvSpPr>
          <p:cNvPr id="325" name="Google Shape;325;p40"/>
          <p:cNvSpPr txBox="1">
            <a:spLocks noGrp="1"/>
          </p:cNvSpPr>
          <p:nvPr>
            <p:ph type="ctrTitle" idx="5"/>
          </p:nvPr>
        </p:nvSpPr>
        <p:spPr>
          <a:xfrm>
            <a:off x="3690375" y="1806500"/>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326" name="Google Shape;326;p40"/>
          <p:cNvSpPr txBox="1">
            <a:spLocks noGrp="1"/>
          </p:cNvSpPr>
          <p:nvPr>
            <p:ph type="subTitle" idx="6"/>
          </p:nvPr>
        </p:nvSpPr>
        <p:spPr>
          <a:xfrm>
            <a:off x="3842025" y="2100749"/>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also the smallest one in our Solar System</a:t>
            </a:r>
            <a:endParaRPr/>
          </a:p>
          <a:p>
            <a:pPr marL="0" lvl="0" indent="0" algn="ctr" rtl="0">
              <a:spcBef>
                <a:spcPts val="0"/>
              </a:spcBef>
              <a:spcAft>
                <a:spcPts val="0"/>
              </a:spcAft>
              <a:buNone/>
            </a:pPr>
            <a:endParaRPr/>
          </a:p>
        </p:txBody>
      </p:sp>
      <p:sp>
        <p:nvSpPr>
          <p:cNvPr id="327" name="Google Shape;327;p40"/>
          <p:cNvSpPr txBox="1">
            <a:spLocks noGrp="1"/>
          </p:cNvSpPr>
          <p:nvPr>
            <p:ph type="ctrTitle" idx="7"/>
          </p:nvPr>
        </p:nvSpPr>
        <p:spPr>
          <a:xfrm>
            <a:off x="3707117" y="3549862"/>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328" name="Google Shape;328;p40"/>
          <p:cNvSpPr txBox="1">
            <a:spLocks noGrp="1"/>
          </p:cNvSpPr>
          <p:nvPr>
            <p:ph type="subTitle" idx="8"/>
          </p:nvPr>
        </p:nvSpPr>
        <p:spPr>
          <a:xfrm>
            <a:off x="3858772" y="3890201"/>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Font typeface="Arial"/>
              <a:buNone/>
            </a:pPr>
            <a:r>
              <a:rPr lang="en"/>
              <a:t>Jupiter is the biggest planet in our Solar System and also the fourth-brightest object in the sky</a:t>
            </a:r>
            <a:endParaRPr/>
          </a:p>
          <a:p>
            <a:pPr marL="0" lvl="0" indent="0" algn="ctr" rtl="0">
              <a:spcBef>
                <a:spcPts val="0"/>
              </a:spcBef>
              <a:spcAft>
                <a:spcPts val="0"/>
              </a:spcAft>
              <a:buNone/>
            </a:pPr>
            <a:endParaRPr/>
          </a:p>
        </p:txBody>
      </p:sp>
      <p:sp>
        <p:nvSpPr>
          <p:cNvPr id="329" name="Google Shape;329;p40"/>
          <p:cNvSpPr txBox="1">
            <a:spLocks noGrp="1"/>
          </p:cNvSpPr>
          <p:nvPr>
            <p:ph type="ctrTitle" idx="9"/>
          </p:nvPr>
        </p:nvSpPr>
        <p:spPr>
          <a:xfrm>
            <a:off x="5343519" y="3549862"/>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330" name="Google Shape;330;p40"/>
          <p:cNvSpPr txBox="1">
            <a:spLocks noGrp="1"/>
          </p:cNvSpPr>
          <p:nvPr>
            <p:ph type="subTitle" idx="13"/>
          </p:nvPr>
        </p:nvSpPr>
        <p:spPr>
          <a:xfrm>
            <a:off x="5500261" y="3890201"/>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a:t>
            </a:r>
            <a:endParaRPr/>
          </a:p>
          <a:p>
            <a:pPr marL="0" lvl="0" indent="0" algn="ctr" rtl="0">
              <a:spcBef>
                <a:spcPts val="0"/>
              </a:spcBef>
              <a:spcAft>
                <a:spcPts val="0"/>
              </a:spcAft>
              <a:buNone/>
            </a:pPr>
            <a:endParaRPr/>
          </a:p>
        </p:txBody>
      </p:sp>
      <p:sp>
        <p:nvSpPr>
          <p:cNvPr id="331" name="Google Shape;331;p40"/>
          <p:cNvSpPr txBox="1">
            <a:spLocks noGrp="1"/>
          </p:cNvSpPr>
          <p:nvPr>
            <p:ph type="ctrTitle" idx="14"/>
          </p:nvPr>
        </p:nvSpPr>
        <p:spPr>
          <a:xfrm>
            <a:off x="6979921" y="3549862"/>
            <a:ext cx="1780500"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332" name="Google Shape;332;p40"/>
          <p:cNvSpPr txBox="1">
            <a:spLocks noGrp="1"/>
          </p:cNvSpPr>
          <p:nvPr>
            <p:ph type="subTitle" idx="15"/>
          </p:nvPr>
        </p:nvSpPr>
        <p:spPr>
          <a:xfrm>
            <a:off x="7141750" y="3890201"/>
            <a:ext cx="14568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planet. It’s a gas giant, composed mostly of hydrogen and helium</a:t>
            </a:r>
            <a:endParaRPr/>
          </a:p>
        </p:txBody>
      </p:sp>
      <p:cxnSp>
        <p:nvCxnSpPr>
          <p:cNvPr id="333" name="Google Shape;333;p40"/>
          <p:cNvCxnSpPr/>
          <p:nvPr/>
        </p:nvCxnSpPr>
        <p:spPr>
          <a:xfrm rot="10800000">
            <a:off x="-49600" y="1722725"/>
            <a:ext cx="5334600" cy="0"/>
          </a:xfrm>
          <a:prstGeom prst="straightConnector1">
            <a:avLst/>
          </a:prstGeom>
          <a:noFill/>
          <a:ln w="9525" cap="flat" cmpd="sng">
            <a:solidFill>
              <a:schemeClr val="dk2"/>
            </a:solidFill>
            <a:prstDash val="solid"/>
            <a:round/>
            <a:headEnd type="none" w="med" len="med"/>
            <a:tailEnd type="none" w="med" len="med"/>
          </a:ln>
        </p:spPr>
      </p:cxnSp>
      <p:cxnSp>
        <p:nvCxnSpPr>
          <p:cNvPr id="334" name="Google Shape;334;p40"/>
          <p:cNvCxnSpPr/>
          <p:nvPr/>
        </p:nvCxnSpPr>
        <p:spPr>
          <a:xfrm rot="10800000">
            <a:off x="3886250" y="3461525"/>
            <a:ext cx="5293800" cy="0"/>
          </a:xfrm>
          <a:prstGeom prst="straightConnector1">
            <a:avLst/>
          </a:prstGeom>
          <a:noFill/>
          <a:ln w="9525" cap="flat" cmpd="sng">
            <a:solidFill>
              <a:schemeClr val="dk2"/>
            </a:solidFill>
            <a:prstDash val="solid"/>
            <a:round/>
            <a:headEnd type="none" w="med" len="med"/>
            <a:tailEnd type="none" w="med" len="med"/>
          </a:ln>
        </p:spPr>
      </p:cxnSp>
      <p:grpSp>
        <p:nvGrpSpPr>
          <p:cNvPr id="335" name="Google Shape;335;p40"/>
          <p:cNvGrpSpPr/>
          <p:nvPr/>
        </p:nvGrpSpPr>
        <p:grpSpPr>
          <a:xfrm>
            <a:off x="2828333" y="1307814"/>
            <a:ext cx="278692" cy="331130"/>
            <a:chOff x="-48233050" y="3569725"/>
            <a:chExt cx="252050" cy="299475"/>
          </a:xfrm>
        </p:grpSpPr>
        <p:sp>
          <p:nvSpPr>
            <p:cNvPr id="336" name="Google Shape;336;p4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40"/>
          <p:cNvGrpSpPr/>
          <p:nvPr/>
        </p:nvGrpSpPr>
        <p:grpSpPr>
          <a:xfrm>
            <a:off x="1189260" y="1308215"/>
            <a:ext cx="330936" cy="330743"/>
            <a:chOff x="-49764975" y="3183375"/>
            <a:chExt cx="299300" cy="299125"/>
          </a:xfrm>
        </p:grpSpPr>
        <p:sp>
          <p:nvSpPr>
            <p:cNvPr id="340" name="Google Shape;340;p4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40"/>
          <p:cNvGrpSpPr/>
          <p:nvPr/>
        </p:nvGrpSpPr>
        <p:grpSpPr>
          <a:xfrm>
            <a:off x="4414286" y="1311087"/>
            <a:ext cx="332677" cy="330964"/>
            <a:chOff x="-47155575" y="3200500"/>
            <a:chExt cx="300875" cy="299325"/>
          </a:xfrm>
        </p:grpSpPr>
        <p:sp>
          <p:nvSpPr>
            <p:cNvPr id="350" name="Google Shape;350;p4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40"/>
          <p:cNvGrpSpPr/>
          <p:nvPr/>
        </p:nvGrpSpPr>
        <p:grpSpPr>
          <a:xfrm>
            <a:off x="4431899" y="3043763"/>
            <a:ext cx="330936" cy="330107"/>
            <a:chOff x="-47154000" y="3939275"/>
            <a:chExt cx="299300" cy="298550"/>
          </a:xfrm>
        </p:grpSpPr>
        <p:sp>
          <p:nvSpPr>
            <p:cNvPr id="357" name="Google Shape;357;p40"/>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0"/>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0"/>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0"/>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40"/>
          <p:cNvGrpSpPr/>
          <p:nvPr/>
        </p:nvGrpSpPr>
        <p:grpSpPr>
          <a:xfrm>
            <a:off x="7701924" y="3056473"/>
            <a:ext cx="336507" cy="336507"/>
            <a:chOff x="3271200" y="1435075"/>
            <a:chExt cx="481825" cy="481825"/>
          </a:xfrm>
        </p:grpSpPr>
        <p:sp>
          <p:nvSpPr>
            <p:cNvPr id="362" name="Google Shape;362;p4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3" name="Google Shape;363;p4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4" name="Google Shape;364;p40"/>
          <p:cNvGrpSpPr/>
          <p:nvPr/>
        </p:nvGrpSpPr>
        <p:grpSpPr>
          <a:xfrm>
            <a:off x="6064921" y="3041415"/>
            <a:ext cx="334924" cy="334820"/>
            <a:chOff x="5642475" y="1435075"/>
            <a:chExt cx="481975" cy="481825"/>
          </a:xfrm>
        </p:grpSpPr>
        <p:sp>
          <p:nvSpPr>
            <p:cNvPr id="365" name="Google Shape;365;p4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6" name="Google Shape;366;p4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7" name="Google Shape;367;p4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41"/>
          <p:cNvSpPr/>
          <p:nvPr/>
        </p:nvSpPr>
        <p:spPr>
          <a:xfrm rot="-5400000" flipH="1">
            <a:off x="5399608" y="1821475"/>
            <a:ext cx="1975500" cy="2628900"/>
          </a:xfrm>
          <a:prstGeom prst="snip1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3" name="Google Shape;373;p41"/>
          <p:cNvCxnSpPr/>
          <p:nvPr/>
        </p:nvCxnSpPr>
        <p:spPr>
          <a:xfrm rot="10800000">
            <a:off x="6682358" y="2949500"/>
            <a:ext cx="2589600" cy="0"/>
          </a:xfrm>
          <a:prstGeom prst="straightConnector1">
            <a:avLst/>
          </a:prstGeom>
          <a:noFill/>
          <a:ln w="9525" cap="flat" cmpd="sng">
            <a:solidFill>
              <a:schemeClr val="dk1"/>
            </a:solidFill>
            <a:prstDash val="solid"/>
            <a:round/>
            <a:headEnd type="none" w="med" len="med"/>
            <a:tailEnd type="none" w="med" len="med"/>
          </a:ln>
        </p:spPr>
      </p:cxnSp>
      <p:sp>
        <p:nvSpPr>
          <p:cNvPr id="374" name="Google Shape;374;p41"/>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CUSTOMER REVIEWS</a:t>
            </a:r>
            <a:endParaRPr/>
          </a:p>
        </p:txBody>
      </p:sp>
      <p:sp>
        <p:nvSpPr>
          <p:cNvPr id="375" name="Google Shape;375;p41"/>
          <p:cNvSpPr/>
          <p:nvPr/>
        </p:nvSpPr>
        <p:spPr>
          <a:xfrm rot="5400000">
            <a:off x="1759800" y="1039900"/>
            <a:ext cx="1975500" cy="2631000"/>
          </a:xfrm>
          <a:prstGeom prst="snip1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6" name="Google Shape;376;p41"/>
          <p:cNvCxnSpPr/>
          <p:nvPr/>
        </p:nvCxnSpPr>
        <p:spPr>
          <a:xfrm rot="10800000">
            <a:off x="-21400" y="2148175"/>
            <a:ext cx="2441100" cy="0"/>
          </a:xfrm>
          <a:prstGeom prst="straightConnector1">
            <a:avLst/>
          </a:prstGeom>
          <a:noFill/>
          <a:ln w="9525" cap="flat" cmpd="sng">
            <a:solidFill>
              <a:schemeClr val="dk1"/>
            </a:solidFill>
            <a:prstDash val="solid"/>
            <a:round/>
            <a:headEnd type="none" w="med" len="med"/>
            <a:tailEnd type="none" w="med" len="med"/>
          </a:ln>
        </p:spPr>
      </p:cxnSp>
      <p:sp>
        <p:nvSpPr>
          <p:cNvPr id="377" name="Google Shape;377;p41"/>
          <p:cNvSpPr txBox="1">
            <a:spLocks noGrp="1"/>
          </p:cNvSpPr>
          <p:nvPr>
            <p:ph type="ctrTitle" idx="2"/>
          </p:nvPr>
        </p:nvSpPr>
        <p:spPr>
          <a:xfrm>
            <a:off x="1741950" y="2846700"/>
            <a:ext cx="12579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RICHARD ROE</a:t>
            </a:r>
            <a:endParaRPr>
              <a:solidFill>
                <a:schemeClr val="lt1"/>
              </a:solidFill>
            </a:endParaRPr>
          </a:p>
        </p:txBody>
      </p:sp>
      <p:sp>
        <p:nvSpPr>
          <p:cNvPr id="378" name="Google Shape;378;p41"/>
          <p:cNvSpPr txBox="1">
            <a:spLocks noGrp="1"/>
          </p:cNvSpPr>
          <p:nvPr>
            <p:ph type="subTitle" idx="1"/>
          </p:nvPr>
        </p:nvSpPr>
        <p:spPr>
          <a:xfrm>
            <a:off x="1741950" y="1650025"/>
            <a:ext cx="2157300" cy="100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“Neptune is the farthest planet from the Sun and the fourth-largest in our Solar System!”</a:t>
            </a:r>
            <a:endParaRPr>
              <a:solidFill>
                <a:schemeClr val="lt1"/>
              </a:solidFill>
            </a:endParaRPr>
          </a:p>
          <a:p>
            <a:pPr marL="0" lvl="0" indent="0" algn="l" rtl="0">
              <a:spcBef>
                <a:spcPts val="0"/>
              </a:spcBef>
              <a:spcAft>
                <a:spcPts val="0"/>
              </a:spcAft>
              <a:buNone/>
            </a:pPr>
            <a:endParaRPr>
              <a:solidFill>
                <a:schemeClr val="lt1"/>
              </a:solidFill>
            </a:endParaRPr>
          </a:p>
        </p:txBody>
      </p:sp>
      <p:sp>
        <p:nvSpPr>
          <p:cNvPr id="379" name="Google Shape;379;p41"/>
          <p:cNvSpPr txBox="1">
            <a:spLocks noGrp="1"/>
          </p:cNvSpPr>
          <p:nvPr>
            <p:ph type="ctrTitle" idx="3"/>
          </p:nvPr>
        </p:nvSpPr>
        <p:spPr>
          <a:xfrm>
            <a:off x="5633751" y="3635300"/>
            <a:ext cx="1780500" cy="427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solidFill>
                  <a:schemeClr val="lt1"/>
                </a:solidFill>
              </a:rPr>
              <a:t>HELENA PATTERSON</a:t>
            </a:r>
            <a:endParaRPr>
              <a:solidFill>
                <a:schemeClr val="lt1"/>
              </a:solidFill>
            </a:endParaRPr>
          </a:p>
        </p:txBody>
      </p:sp>
      <p:sp>
        <p:nvSpPr>
          <p:cNvPr id="380" name="Google Shape;380;p41"/>
          <p:cNvSpPr txBox="1">
            <a:spLocks noGrp="1"/>
          </p:cNvSpPr>
          <p:nvPr>
            <p:ph type="subTitle" idx="4"/>
          </p:nvPr>
        </p:nvSpPr>
        <p:spPr>
          <a:xfrm>
            <a:off x="5256958" y="2440056"/>
            <a:ext cx="2157300" cy="1003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rPr>
              <a:t>“Despite being red, Mars is a cold place. It’s full of iron oxide dust, which gives the planet its reddish cast”</a:t>
            </a:r>
            <a:endParaRPr>
              <a:solidFill>
                <a:schemeClr val="lt1"/>
              </a:solidFill>
            </a:endParaRPr>
          </a:p>
          <a:p>
            <a:pPr marL="0" lvl="0" indent="0" algn="r" rtl="0">
              <a:spcBef>
                <a:spcPts val="0"/>
              </a:spcBef>
              <a:spcAft>
                <a:spcPts val="0"/>
              </a:spcAft>
              <a:buNone/>
            </a:pPr>
            <a:endParaRPr>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2"/>
          <p:cNvSpPr/>
          <p:nvPr/>
        </p:nvSpPr>
        <p:spPr>
          <a:xfrm>
            <a:off x="1508225" y="1359425"/>
            <a:ext cx="6019500" cy="2778300"/>
          </a:xfrm>
          <a:prstGeom prst="snip2DiagRect">
            <a:avLst>
              <a:gd name="adj1" fmla="val 18257"/>
              <a:gd name="adj2"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a:t>
            </a:r>
            <a:endParaRPr/>
          </a:p>
        </p:txBody>
      </p:sp>
      <p:graphicFrame>
        <p:nvGraphicFramePr>
          <p:cNvPr id="387" name="Google Shape;387;p42"/>
          <p:cNvGraphicFramePr/>
          <p:nvPr/>
        </p:nvGraphicFramePr>
        <p:xfrm>
          <a:off x="1618875" y="1343925"/>
          <a:ext cx="5906250" cy="2793800"/>
        </p:xfrm>
        <a:graphic>
          <a:graphicData uri="http://schemas.openxmlformats.org/drawingml/2006/table">
            <a:tbl>
              <a:tblPr>
                <a:noFill/>
                <a:tableStyleId>{151C2703-CCE2-4AE3-91E6-7231136CF68B}</a:tableStyleId>
              </a:tblPr>
              <a:tblGrid>
                <a:gridCol w="1181250">
                  <a:extLst>
                    <a:ext uri="{9D8B030D-6E8A-4147-A177-3AD203B41FA5}">
                      <a16:colId xmlns:a16="http://schemas.microsoft.com/office/drawing/2014/main" xmlns="" val="20000"/>
                    </a:ext>
                  </a:extLst>
                </a:gridCol>
                <a:gridCol w="1181250">
                  <a:extLst>
                    <a:ext uri="{9D8B030D-6E8A-4147-A177-3AD203B41FA5}">
                      <a16:colId xmlns:a16="http://schemas.microsoft.com/office/drawing/2014/main" xmlns="" val="20001"/>
                    </a:ext>
                  </a:extLst>
                </a:gridCol>
                <a:gridCol w="1181250">
                  <a:extLst>
                    <a:ext uri="{9D8B030D-6E8A-4147-A177-3AD203B41FA5}">
                      <a16:colId xmlns:a16="http://schemas.microsoft.com/office/drawing/2014/main" xmlns="" val="20002"/>
                    </a:ext>
                  </a:extLst>
                </a:gridCol>
                <a:gridCol w="1181250">
                  <a:extLst>
                    <a:ext uri="{9D8B030D-6E8A-4147-A177-3AD203B41FA5}">
                      <a16:colId xmlns:a16="http://schemas.microsoft.com/office/drawing/2014/main" xmlns="" val="20003"/>
                    </a:ext>
                  </a:extLst>
                </a:gridCol>
                <a:gridCol w="1181250">
                  <a:extLst>
                    <a:ext uri="{9D8B030D-6E8A-4147-A177-3AD203B41FA5}">
                      <a16:colId xmlns:a16="http://schemas.microsoft.com/office/drawing/2014/main" xmlns="" val="20004"/>
                    </a:ext>
                  </a:extLst>
                </a:gridCol>
              </a:tblGrid>
              <a:tr h="698450">
                <a:tc>
                  <a:txBody>
                    <a:bodyPr/>
                    <a:lstStyle/>
                    <a:p>
                      <a:pPr marL="0" lvl="0" indent="0" algn="ctr" rtl="0">
                        <a:spcBef>
                          <a:spcPts val="0"/>
                        </a:spcBef>
                        <a:spcAft>
                          <a:spcPts val="0"/>
                        </a:spcAft>
                        <a:buNone/>
                      </a:pPr>
                      <a:endParaRPr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Exo 2"/>
                          <a:ea typeface="Exo 2"/>
                          <a:cs typeface="Exo 2"/>
                          <a:sym typeface="Exo 2"/>
                        </a:rPr>
                        <a:t>ISSUE 1</a:t>
                      </a:r>
                      <a:endParaRPr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Exo 2"/>
                          <a:ea typeface="Exo 2"/>
                          <a:cs typeface="Exo 2"/>
                          <a:sym typeface="Exo 2"/>
                        </a:rPr>
                        <a:t>ISSUE 2</a:t>
                      </a:r>
                      <a:endParaRPr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Exo 2"/>
                          <a:ea typeface="Exo 2"/>
                          <a:cs typeface="Exo 2"/>
                          <a:sym typeface="Exo 2"/>
                        </a:rPr>
                        <a:t>ISSUE 3</a:t>
                      </a:r>
                      <a:endParaRPr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Exo 2"/>
                          <a:ea typeface="Exo 2"/>
                          <a:cs typeface="Exo 2"/>
                          <a:sym typeface="Exo 2"/>
                        </a:rPr>
                        <a:t>ISSUE 4</a:t>
                      </a:r>
                      <a:endParaRPr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xmlns="" val="10000"/>
                  </a:ext>
                </a:extLst>
              </a:tr>
              <a:tr h="698450">
                <a:tc>
                  <a:txBody>
                    <a:bodyPr/>
                    <a:lstStyle/>
                    <a:p>
                      <a:pPr marL="0" lvl="0" indent="0" algn="ctr" rtl="0">
                        <a:spcBef>
                          <a:spcPts val="0"/>
                        </a:spcBef>
                        <a:spcAft>
                          <a:spcPts val="0"/>
                        </a:spcAft>
                        <a:buNone/>
                      </a:pPr>
                      <a:r>
                        <a:rPr lang="en" sz="1200" b="1">
                          <a:solidFill>
                            <a:schemeClr val="lt1"/>
                          </a:solidFill>
                          <a:latin typeface="Exo 2"/>
                          <a:ea typeface="Exo 2"/>
                          <a:cs typeface="Exo 2"/>
                          <a:sym typeface="Exo 2"/>
                        </a:rPr>
                        <a:t>VENUS</a:t>
                      </a:r>
                      <a:endParaRPr sz="1200"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12</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32</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23</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45</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xmlns="" val="10001"/>
                  </a:ext>
                </a:extLst>
              </a:tr>
              <a:tr h="698450">
                <a:tc>
                  <a:txBody>
                    <a:bodyPr/>
                    <a:lstStyle/>
                    <a:p>
                      <a:pPr marL="0" lvl="0" indent="0" algn="ctr" rtl="0">
                        <a:spcBef>
                          <a:spcPts val="0"/>
                        </a:spcBef>
                        <a:spcAft>
                          <a:spcPts val="0"/>
                        </a:spcAft>
                        <a:buNone/>
                      </a:pPr>
                      <a:r>
                        <a:rPr lang="en" sz="1200" b="1">
                          <a:solidFill>
                            <a:schemeClr val="lt1"/>
                          </a:solidFill>
                          <a:latin typeface="Exo 2"/>
                          <a:ea typeface="Exo 2"/>
                          <a:cs typeface="Exo 2"/>
                          <a:sym typeface="Exo 2"/>
                        </a:rPr>
                        <a:t>MERCURY</a:t>
                      </a:r>
                      <a:endParaRPr sz="1200"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67</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23</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45</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65</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xmlns="" val="10002"/>
                  </a:ext>
                </a:extLst>
              </a:tr>
              <a:tr h="698450">
                <a:tc>
                  <a:txBody>
                    <a:bodyPr/>
                    <a:lstStyle/>
                    <a:p>
                      <a:pPr marL="0" lvl="0" indent="0" algn="ctr" rtl="0">
                        <a:spcBef>
                          <a:spcPts val="0"/>
                        </a:spcBef>
                        <a:spcAft>
                          <a:spcPts val="0"/>
                        </a:spcAft>
                        <a:buNone/>
                      </a:pPr>
                      <a:r>
                        <a:rPr lang="en" sz="1200" b="1">
                          <a:solidFill>
                            <a:schemeClr val="lt1"/>
                          </a:solidFill>
                          <a:latin typeface="Exo 2"/>
                          <a:ea typeface="Exo 2"/>
                          <a:cs typeface="Exo 2"/>
                          <a:sym typeface="Exo 2"/>
                        </a:rPr>
                        <a:t>MARS</a:t>
                      </a:r>
                      <a:endParaRPr sz="1200" b="1">
                        <a:solidFill>
                          <a:schemeClr val="lt1"/>
                        </a:solidFill>
                        <a:latin typeface="Exo 2"/>
                        <a:ea typeface="Exo 2"/>
                        <a:cs typeface="Exo 2"/>
                        <a:sym typeface="Exo 2"/>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67</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49</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78</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Condensed Light"/>
                          <a:ea typeface="Roboto Condensed Light"/>
                          <a:cs typeface="Roboto Condensed Light"/>
                          <a:sym typeface="Roboto Condensed Light"/>
                        </a:rPr>
                        <a:t>34</a:t>
                      </a:r>
                      <a:endParaRPr sz="1200">
                        <a:solidFill>
                          <a:schemeClr val="lt1"/>
                        </a:solidFill>
                        <a:latin typeface="Roboto Condensed Light"/>
                        <a:ea typeface="Roboto Condensed Light"/>
                        <a:cs typeface="Roboto Condensed Light"/>
                        <a:sym typeface="Roboto Condensed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xmlns="" val="10003"/>
                  </a:ext>
                </a:extLst>
              </a:tr>
            </a:tbl>
          </a:graphicData>
        </a:graphic>
      </p:graphicFrame>
      <p:cxnSp>
        <p:nvCxnSpPr>
          <p:cNvPr id="388" name="Google Shape;388;p42"/>
          <p:cNvCxnSpPr/>
          <p:nvPr/>
        </p:nvCxnSpPr>
        <p:spPr>
          <a:xfrm rot="10800000">
            <a:off x="-6750" y="2740825"/>
            <a:ext cx="2062800" cy="0"/>
          </a:xfrm>
          <a:prstGeom prst="straightConnector1">
            <a:avLst/>
          </a:prstGeom>
          <a:noFill/>
          <a:ln w="9525" cap="flat" cmpd="sng">
            <a:solidFill>
              <a:schemeClr val="dk1"/>
            </a:solidFill>
            <a:prstDash val="solid"/>
            <a:round/>
            <a:headEnd type="none" w="med" len="med"/>
            <a:tailEnd type="none" w="med" len="med"/>
          </a:ln>
        </p:spPr>
      </p:cxnSp>
      <p:cxnSp>
        <p:nvCxnSpPr>
          <p:cNvPr id="389" name="Google Shape;389;p42"/>
          <p:cNvCxnSpPr/>
          <p:nvPr/>
        </p:nvCxnSpPr>
        <p:spPr>
          <a:xfrm rot="10800000">
            <a:off x="-6750" y="3439275"/>
            <a:ext cx="20628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42"/>
          <p:cNvCxnSpPr/>
          <p:nvPr/>
        </p:nvCxnSpPr>
        <p:spPr>
          <a:xfrm>
            <a:off x="1508225" y="2740825"/>
            <a:ext cx="5769000" cy="0"/>
          </a:xfrm>
          <a:prstGeom prst="straightConnector1">
            <a:avLst/>
          </a:prstGeom>
          <a:noFill/>
          <a:ln w="9525" cap="flat" cmpd="sng">
            <a:solidFill>
              <a:schemeClr val="lt1"/>
            </a:solidFill>
            <a:prstDash val="solid"/>
            <a:round/>
            <a:headEnd type="none" w="med" len="med"/>
            <a:tailEnd type="none" w="med" len="med"/>
          </a:ln>
        </p:spPr>
      </p:cxnSp>
      <p:cxnSp>
        <p:nvCxnSpPr>
          <p:cNvPr id="391" name="Google Shape;391;p42"/>
          <p:cNvCxnSpPr/>
          <p:nvPr/>
        </p:nvCxnSpPr>
        <p:spPr>
          <a:xfrm>
            <a:off x="1508225" y="3439275"/>
            <a:ext cx="57690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43"/>
          <p:cNvSpPr txBox="1">
            <a:spLocks noGrp="1"/>
          </p:cNvSpPr>
          <p:nvPr>
            <p:ph type="ctrTitle"/>
          </p:nvPr>
        </p:nvSpPr>
        <p:spPr>
          <a:xfrm flipH="1">
            <a:off x="1180003" y="1347038"/>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WELCOME!</a:t>
            </a:r>
            <a:endParaRPr/>
          </a:p>
        </p:txBody>
      </p:sp>
      <p:sp>
        <p:nvSpPr>
          <p:cNvPr id="397" name="Google Shape;397;p43"/>
          <p:cNvSpPr txBox="1">
            <a:spLocks noGrp="1"/>
          </p:cNvSpPr>
          <p:nvPr>
            <p:ph type="title" idx="2"/>
          </p:nvPr>
        </p:nvSpPr>
        <p:spPr>
          <a:xfrm flipH="1">
            <a:off x="1180003" y="1035213"/>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cxnSp>
        <p:nvCxnSpPr>
          <p:cNvPr id="398" name="Google Shape;398;p43"/>
          <p:cNvCxnSpPr/>
          <p:nvPr/>
        </p:nvCxnSpPr>
        <p:spPr>
          <a:xfrm>
            <a:off x="0" y="2737950"/>
            <a:ext cx="1676700" cy="0"/>
          </a:xfrm>
          <a:prstGeom prst="straightConnector1">
            <a:avLst/>
          </a:prstGeom>
          <a:noFill/>
          <a:ln w="9525" cap="flat" cmpd="sng">
            <a:solidFill>
              <a:schemeClr val="dk1"/>
            </a:solidFill>
            <a:prstDash val="solid"/>
            <a:round/>
            <a:headEnd type="none" w="med" len="med"/>
            <a:tailEnd type="none" w="med" len="med"/>
          </a:ln>
        </p:spPr>
      </p:cxnSp>
      <p:sp>
        <p:nvSpPr>
          <p:cNvPr id="399" name="Google Shape;399;p43"/>
          <p:cNvSpPr txBox="1">
            <a:spLocks noGrp="1"/>
          </p:cNvSpPr>
          <p:nvPr>
            <p:ph type="subTitle" idx="1"/>
          </p:nvPr>
        </p:nvSpPr>
        <p:spPr>
          <a:xfrm>
            <a:off x="1180003" y="2742989"/>
            <a:ext cx="42249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here the subtitle if you need it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pic>
        <p:nvPicPr>
          <p:cNvPr id="423" name="Google Shape;423;p45"/>
          <p:cNvPicPr preferRelativeResize="0"/>
          <p:nvPr/>
        </p:nvPicPr>
        <p:blipFill rotWithShape="1">
          <a:blip r:embed="rId3">
            <a:alphaModFix/>
          </a:blip>
          <a:srcRect t="12341" b="3127"/>
          <a:stretch/>
        </p:blipFill>
        <p:spPr>
          <a:xfrm>
            <a:off x="0" y="0"/>
            <a:ext cx="9144000" cy="5143500"/>
          </a:xfrm>
          <a:prstGeom prst="snip2DiagRect">
            <a:avLst>
              <a:gd name="adj1" fmla="val 0"/>
              <a:gd name="adj2" fmla="val 0"/>
            </a:avLst>
          </a:prstGeom>
          <a:noFill/>
          <a:ln>
            <a:noFill/>
          </a:ln>
        </p:spPr>
      </p:pic>
      <p:sp>
        <p:nvSpPr>
          <p:cNvPr id="424" name="Google Shape;424;p45"/>
          <p:cNvSpPr txBox="1">
            <a:spLocks noGrp="1"/>
          </p:cNvSpPr>
          <p:nvPr>
            <p:ph type="ctrTitle"/>
          </p:nvPr>
        </p:nvSpPr>
        <p:spPr>
          <a:xfrm flipH="1">
            <a:off x="1193529" y="1611150"/>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AWESOME WORDS</a:t>
            </a:r>
            <a:endParaRPr>
              <a:solidFill>
                <a:schemeClr val="lt1"/>
              </a:solidFill>
            </a:endParaRPr>
          </a:p>
        </p:txBody>
      </p:sp>
      <p:cxnSp>
        <p:nvCxnSpPr>
          <p:cNvPr id="425" name="Google Shape;425;p45"/>
          <p:cNvCxnSpPr/>
          <p:nvPr/>
        </p:nvCxnSpPr>
        <p:spPr>
          <a:xfrm rot="10800000">
            <a:off x="-6850" y="2056050"/>
            <a:ext cx="2468700" cy="0"/>
          </a:xfrm>
          <a:prstGeom prst="straightConnector1">
            <a:avLst/>
          </a:prstGeom>
          <a:noFill/>
          <a:ln w="9525" cap="flat" cmpd="sng">
            <a:solidFill>
              <a:schemeClr val="lt1"/>
            </a:solidFill>
            <a:prstDash val="solid"/>
            <a:round/>
            <a:headEnd type="none" w="med" len="med"/>
            <a:tailEnd type="none" w="med" len="med"/>
          </a:ln>
        </p:spPr>
      </p:cxnSp>
      <p:cxnSp>
        <p:nvCxnSpPr>
          <p:cNvPr id="426" name="Google Shape;426;p45"/>
          <p:cNvCxnSpPr/>
          <p:nvPr/>
        </p:nvCxnSpPr>
        <p:spPr>
          <a:xfrm rot="10800000">
            <a:off x="4389425" y="2962350"/>
            <a:ext cx="47478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8" name="Google Shape;408;p4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smtClean="0"/>
              <a:t>The team</a:t>
            </a:r>
            <a:endParaRPr dirty="0"/>
          </a:p>
        </p:txBody>
      </p:sp>
      <p:cxnSp>
        <p:nvCxnSpPr>
          <p:cNvPr id="409" name="Google Shape;409;p44"/>
          <p:cNvCxnSpPr/>
          <p:nvPr/>
        </p:nvCxnSpPr>
        <p:spPr>
          <a:xfrm>
            <a:off x="2232425" y="0"/>
            <a:ext cx="0" cy="1062300"/>
          </a:xfrm>
          <a:prstGeom prst="straightConnector1">
            <a:avLst/>
          </a:prstGeom>
          <a:noFill/>
          <a:ln w="9525" cap="flat" cmpd="sng">
            <a:solidFill>
              <a:schemeClr val="dk2"/>
            </a:solidFill>
            <a:prstDash val="solid"/>
            <a:round/>
            <a:headEnd type="none" w="med" len="med"/>
            <a:tailEnd type="none" w="med" len="med"/>
          </a:ln>
        </p:spPr>
      </p:cxnSp>
      <p:sp>
        <p:nvSpPr>
          <p:cNvPr id="410" name="Google Shape;410;p44"/>
          <p:cNvSpPr txBox="1">
            <a:spLocks noGrp="1"/>
          </p:cNvSpPr>
          <p:nvPr>
            <p:ph type="ctrTitle" idx="2"/>
          </p:nvPr>
        </p:nvSpPr>
        <p:spPr>
          <a:xfrm>
            <a:off x="133704" y="2813719"/>
            <a:ext cx="1429166"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smtClean="0"/>
              <a:t>Benjamin Blanc</a:t>
            </a:r>
            <a:endParaRPr dirty="0"/>
          </a:p>
        </p:txBody>
      </p:sp>
      <p:sp>
        <p:nvSpPr>
          <p:cNvPr id="412" name="Google Shape;412;p44"/>
          <p:cNvSpPr txBox="1">
            <a:spLocks noGrp="1"/>
          </p:cNvSpPr>
          <p:nvPr>
            <p:ph type="ctrTitle" idx="3"/>
          </p:nvPr>
        </p:nvSpPr>
        <p:spPr>
          <a:xfrm>
            <a:off x="1568746" y="4588579"/>
            <a:ext cx="1470154"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smtClean="0"/>
              <a:t>Annabelle </a:t>
            </a:r>
            <a:r>
              <a:rPr lang="fr-FR" dirty="0" err="1" smtClean="0"/>
              <a:t>Frin</a:t>
            </a:r>
            <a:endParaRPr dirty="0"/>
          </a:p>
        </p:txBody>
      </p:sp>
      <p:sp>
        <p:nvSpPr>
          <p:cNvPr id="414" name="Google Shape;414;p44"/>
          <p:cNvSpPr txBox="1">
            <a:spLocks noGrp="1"/>
          </p:cNvSpPr>
          <p:nvPr>
            <p:ph type="ctrTitle" idx="5"/>
          </p:nvPr>
        </p:nvSpPr>
        <p:spPr>
          <a:xfrm>
            <a:off x="5793706" y="2811146"/>
            <a:ext cx="1437337"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smtClean="0"/>
              <a:t>Léonard </a:t>
            </a:r>
            <a:r>
              <a:rPr lang="fr-FR" dirty="0" err="1" smtClean="0"/>
              <a:t>Fleutot</a:t>
            </a:r>
            <a:endParaRPr dirty="0"/>
          </a:p>
        </p:txBody>
      </p:sp>
      <p:sp>
        <p:nvSpPr>
          <p:cNvPr id="416" name="Google Shape;416;p44"/>
          <p:cNvSpPr txBox="1">
            <a:spLocks noGrp="1"/>
          </p:cNvSpPr>
          <p:nvPr>
            <p:ph type="ctrTitle" idx="7"/>
          </p:nvPr>
        </p:nvSpPr>
        <p:spPr>
          <a:xfrm>
            <a:off x="4319977" y="4605158"/>
            <a:ext cx="1405477" cy="4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smtClean="0"/>
              <a:t>Henri </a:t>
            </a:r>
            <a:r>
              <a:rPr lang="fr-FR" dirty="0" err="1" smtClean="0"/>
              <a:t>Matalon</a:t>
            </a:r>
            <a:endParaRPr dirty="0"/>
          </a:p>
        </p:txBody>
      </p:sp>
      <p:cxnSp>
        <p:nvCxnSpPr>
          <p:cNvPr id="418" name="Google Shape;418;p44"/>
          <p:cNvCxnSpPr/>
          <p:nvPr/>
        </p:nvCxnSpPr>
        <p:spPr>
          <a:xfrm>
            <a:off x="6916600" y="4522975"/>
            <a:ext cx="0" cy="620400"/>
          </a:xfrm>
          <a:prstGeom prst="straightConnector1">
            <a:avLst/>
          </a:prstGeom>
          <a:noFill/>
          <a:ln w="9525" cap="flat" cmpd="sng">
            <a:solidFill>
              <a:schemeClr val="dk2"/>
            </a:solidFill>
            <a:prstDash val="solid"/>
            <a:round/>
            <a:headEnd type="none" w="med" len="med"/>
            <a:tailEnd type="none" w="med" len="med"/>
          </a:ln>
        </p:spPr>
      </p:cxnSp>
      <p:sp>
        <p:nvSpPr>
          <p:cNvPr id="21" name="Google Shape;414;p44"/>
          <p:cNvSpPr txBox="1">
            <a:spLocks/>
          </p:cNvSpPr>
          <p:nvPr/>
        </p:nvSpPr>
        <p:spPr>
          <a:xfrm>
            <a:off x="2961298" y="2793338"/>
            <a:ext cx="1404380"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2pPr>
            <a:lvl3pPr marR="0" lvl="2"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3pPr>
            <a:lvl4pPr marR="0" lvl="3"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4pPr>
            <a:lvl5pPr marR="0" lvl="4"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5pPr>
            <a:lvl6pPr marR="0" lvl="5"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6pPr>
            <a:lvl7pPr marR="0" lvl="6"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7pPr>
            <a:lvl8pPr marR="0" lvl="7"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8pPr>
            <a:lvl9pPr marR="0" lvl="8"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9pPr>
          </a:lstStyle>
          <a:p>
            <a:pPr algn="ctr"/>
            <a:r>
              <a:rPr lang="fr-FR" dirty="0" smtClean="0"/>
              <a:t>Gautier Dulac</a:t>
            </a:r>
            <a:endParaRPr lang="fr-FR" dirty="0"/>
          </a:p>
        </p:txBody>
      </p:sp>
      <p:sp>
        <p:nvSpPr>
          <p:cNvPr id="22" name="Google Shape;416;p44"/>
          <p:cNvSpPr txBox="1">
            <a:spLocks/>
          </p:cNvSpPr>
          <p:nvPr/>
        </p:nvSpPr>
        <p:spPr>
          <a:xfrm>
            <a:off x="7179151" y="4750742"/>
            <a:ext cx="1620480"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2pPr>
            <a:lvl3pPr marR="0" lvl="2"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3pPr>
            <a:lvl4pPr marR="0" lvl="3"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4pPr>
            <a:lvl5pPr marR="0" lvl="4"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5pPr>
            <a:lvl6pPr marR="0" lvl="5"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6pPr>
            <a:lvl7pPr marR="0" lvl="6"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7pPr>
            <a:lvl8pPr marR="0" lvl="7"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8pPr>
            <a:lvl9pPr marR="0" lvl="8" algn="r" rtl="0">
              <a:lnSpc>
                <a:spcPct val="100000"/>
              </a:lnSpc>
              <a:spcBef>
                <a:spcPts val="0"/>
              </a:spcBef>
              <a:spcAft>
                <a:spcPts val="0"/>
              </a:spcAft>
              <a:buClr>
                <a:srgbClr val="000000"/>
              </a:buClr>
              <a:buSzPts val="1400"/>
              <a:buFont typeface="Squada One"/>
              <a:buNone/>
              <a:defRPr sz="1400" b="0" i="0" u="none" strike="noStrike" cap="none">
                <a:solidFill>
                  <a:srgbClr val="000000"/>
                </a:solidFill>
                <a:latin typeface="Squada One"/>
                <a:ea typeface="Squada One"/>
                <a:cs typeface="Squada One"/>
                <a:sym typeface="Squada One"/>
              </a:defRPr>
            </a:lvl9pPr>
          </a:lstStyle>
          <a:p>
            <a:pPr algn="ctr"/>
            <a:r>
              <a:rPr lang="fr-FR" dirty="0" smtClean="0"/>
              <a:t>Benjamin </a:t>
            </a:r>
            <a:r>
              <a:rPr lang="fr-FR" dirty="0" err="1" smtClean="0"/>
              <a:t>Sinturel</a:t>
            </a:r>
            <a:endParaRPr lang="fr-FR" dirty="0" smtClean="0"/>
          </a:p>
          <a:p>
            <a:endParaRPr lang="fr-FR" dirty="0"/>
          </a:p>
        </p:txBody>
      </p:sp>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222616" y="886706"/>
            <a:ext cx="1297218" cy="1945826"/>
          </a:xfrm>
          <a:prstGeom prst="snip2DiagRect">
            <a:avLst/>
          </a:prstGeom>
        </p:spPr>
      </p:pic>
      <p:pic>
        <p:nvPicPr>
          <p:cNvPr id="7" name="Picture 6"/>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1665476" y="2631166"/>
            <a:ext cx="1312665" cy="1968998"/>
          </a:xfrm>
          <a:prstGeom prst="snip2DiagRect">
            <a:avLst/>
          </a:prstGeom>
        </p:spPr>
      </p:pic>
      <p:pic>
        <p:nvPicPr>
          <p:cNvPr id="8" name="Picture 7"/>
          <p:cNvPicPr>
            <a:picLocks noChangeAspect="1"/>
          </p:cNvPicPr>
          <p:nvPr/>
        </p:nvPicPr>
        <p:blipFill>
          <a:blip r:embed="rId7">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tretch>
            <a:fillRect/>
          </a:stretch>
        </p:blipFill>
        <p:spPr>
          <a:xfrm>
            <a:off x="4428236" y="2642752"/>
            <a:ext cx="1297218" cy="1945827"/>
          </a:xfrm>
          <a:prstGeom prst="snip2DiagRect">
            <a:avLst/>
          </a:prstGeom>
        </p:spPr>
      </p:pic>
      <p:pic>
        <p:nvPicPr>
          <p:cNvPr id="9" name="Picture 8"/>
          <p:cNvPicPr>
            <a:picLocks noChangeAspect="1"/>
          </p:cNvPicPr>
          <p:nvPr/>
        </p:nvPicPr>
        <p:blipFill>
          <a:blip r:embed="rId9">
            <a:extLst>
              <a:ext uri="{BEBA8EAE-BF5A-486C-A8C5-ECC9F3942E4B}">
                <a14:imgProps xmlns:a14="http://schemas.microsoft.com/office/drawing/2010/main">
                  <a14:imgLayer r:embed="rId10">
                    <a14:imgEffect>
                      <a14:saturation sat="0"/>
                    </a14:imgEffect>
                  </a14:imgLayer>
                </a14:imgProps>
              </a:ext>
              <a:ext uri="{28A0092B-C50C-407E-A947-70E740481C1C}">
                <a14:useLocalDpi xmlns:a14="http://schemas.microsoft.com/office/drawing/2010/main" val="0"/>
              </a:ext>
            </a:extLst>
          </a:blip>
          <a:stretch>
            <a:fillRect/>
          </a:stretch>
        </p:blipFill>
        <p:spPr>
          <a:xfrm>
            <a:off x="5764106" y="775134"/>
            <a:ext cx="1357341" cy="2036012"/>
          </a:xfrm>
          <a:prstGeom prst="snip2DiagRect">
            <a:avLst/>
          </a:prstGeom>
        </p:spPr>
      </p:pic>
      <p:pic>
        <p:nvPicPr>
          <p:cNvPr id="10" name="Picture 9"/>
          <p:cNvPicPr>
            <a:picLocks noChangeAspect="1"/>
          </p:cNvPicPr>
          <p:nvPr/>
        </p:nvPicPr>
        <p:blipFill>
          <a:blip r:embed="rId11">
            <a:extLst>
              <a:ext uri="{BEBA8EAE-BF5A-486C-A8C5-ECC9F3942E4B}">
                <a14:imgProps xmlns:a14="http://schemas.microsoft.com/office/drawing/2010/main">
                  <a14:imgLayer r:embed="rId12">
                    <a14:imgEffect>
                      <a14:saturation sat="0"/>
                    </a14:imgEffect>
                  </a14:imgLayer>
                </a14:imgProps>
              </a:ext>
              <a:ext uri="{28A0092B-C50C-407E-A947-70E740481C1C}">
                <a14:useLocalDpi xmlns:a14="http://schemas.microsoft.com/office/drawing/2010/main" val="0"/>
              </a:ext>
            </a:extLst>
          </a:blip>
          <a:stretch>
            <a:fillRect/>
          </a:stretch>
        </p:blipFill>
        <p:spPr>
          <a:xfrm>
            <a:off x="3063082" y="849085"/>
            <a:ext cx="1308041" cy="1962061"/>
          </a:xfrm>
          <a:prstGeom prst="snip2DiagRect">
            <a:avLst/>
          </a:prstGeom>
        </p:spPr>
      </p:pic>
      <p:pic>
        <p:nvPicPr>
          <p:cNvPr id="11" name="Picture 10"/>
          <p:cNvPicPr>
            <a:picLocks noChangeAspect="1"/>
          </p:cNvPicPr>
          <p:nvPr/>
        </p:nvPicPr>
        <p:blipFill>
          <a:blip r:embed="rId13">
            <a:extLst>
              <a:ext uri="{BEBA8EAE-BF5A-486C-A8C5-ECC9F3942E4B}">
                <a14:imgProps xmlns:a14="http://schemas.microsoft.com/office/drawing/2010/main">
                  <a14:imgLayer r:embed="rId14">
                    <a14:imgEffect>
                      <a14:saturation sat="0"/>
                    </a14:imgEffect>
                  </a14:imgLayer>
                </a14:imgProps>
              </a:ext>
              <a:ext uri="{28A0092B-C50C-407E-A947-70E740481C1C}">
                <a14:useLocalDpi xmlns:a14="http://schemas.microsoft.com/office/drawing/2010/main" val="0"/>
              </a:ext>
            </a:extLst>
          </a:blip>
          <a:stretch>
            <a:fillRect/>
          </a:stretch>
        </p:blipFill>
        <p:spPr>
          <a:xfrm>
            <a:off x="7260643" y="2582437"/>
            <a:ext cx="1337428" cy="2006142"/>
          </a:xfrm>
          <a:prstGeom prst="snip2Diag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46"/>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EVENTS</a:t>
            </a:r>
            <a:endParaRPr/>
          </a:p>
        </p:txBody>
      </p:sp>
      <p:sp>
        <p:nvSpPr>
          <p:cNvPr id="432" name="Google Shape;432;p46"/>
          <p:cNvSpPr txBox="1">
            <a:spLocks noGrp="1"/>
          </p:cNvSpPr>
          <p:nvPr>
            <p:ph type="title" idx="2"/>
          </p:nvPr>
        </p:nvSpPr>
        <p:spPr>
          <a:xfrm flipH="1">
            <a:off x="2260329" y="188198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cxnSp>
        <p:nvCxnSpPr>
          <p:cNvPr id="433" name="Google Shape;433;p46"/>
          <p:cNvCxnSpPr/>
          <p:nvPr/>
        </p:nvCxnSpPr>
        <p:spPr>
          <a:xfrm>
            <a:off x="2162075" y="-35700"/>
            <a:ext cx="0" cy="2382600"/>
          </a:xfrm>
          <a:prstGeom prst="straightConnector1">
            <a:avLst/>
          </a:prstGeom>
          <a:noFill/>
          <a:ln w="9525" cap="flat" cmpd="sng">
            <a:solidFill>
              <a:schemeClr val="dk2"/>
            </a:solidFill>
            <a:prstDash val="solid"/>
            <a:round/>
            <a:headEnd type="none" w="med" len="med"/>
            <a:tailEnd type="none" w="med" len="med"/>
          </a:ln>
        </p:spPr>
      </p:cxnSp>
      <p:sp>
        <p:nvSpPr>
          <p:cNvPr id="434" name="Google Shape;434;p46"/>
          <p:cNvSpPr txBox="1">
            <a:spLocks noGrp="1"/>
          </p:cNvSpPr>
          <p:nvPr>
            <p:ph type="subTitle" idx="1"/>
          </p:nvPr>
        </p:nvSpPr>
        <p:spPr>
          <a:xfrm>
            <a:off x="2260329" y="3476054"/>
            <a:ext cx="42249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here the subtitle if you need it</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7"/>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 OF PAST EVENTS</a:t>
            </a:r>
            <a:endParaRPr/>
          </a:p>
        </p:txBody>
      </p:sp>
      <p:grpSp>
        <p:nvGrpSpPr>
          <p:cNvPr id="440" name="Google Shape;440;p47"/>
          <p:cNvGrpSpPr/>
          <p:nvPr/>
        </p:nvGrpSpPr>
        <p:grpSpPr>
          <a:xfrm>
            <a:off x="1148819" y="2713208"/>
            <a:ext cx="1873113" cy="1290901"/>
            <a:chOff x="720000" y="2341741"/>
            <a:chExt cx="2120585" cy="1442831"/>
          </a:xfrm>
        </p:grpSpPr>
        <p:sp>
          <p:nvSpPr>
            <p:cNvPr id="441" name="Google Shape;441;p47"/>
            <p:cNvSpPr/>
            <p:nvPr/>
          </p:nvSpPr>
          <p:spPr>
            <a:xfrm>
              <a:off x="720000" y="2898672"/>
              <a:ext cx="885900" cy="885900"/>
            </a:xfrm>
            <a:prstGeom prst="snip2DiagRect">
              <a:avLst>
                <a:gd name="adj1" fmla="val 0"/>
                <a:gd name="adj2" fmla="val 16667"/>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 name="Google Shape;442;p47"/>
            <p:cNvCxnSpPr/>
            <p:nvPr/>
          </p:nvCxnSpPr>
          <p:spPr>
            <a:xfrm>
              <a:off x="1143010" y="3361375"/>
              <a:ext cx="1695900" cy="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47"/>
            <p:cNvCxnSpPr/>
            <p:nvPr/>
          </p:nvCxnSpPr>
          <p:spPr>
            <a:xfrm rot="10800000">
              <a:off x="2840585" y="2341741"/>
              <a:ext cx="0" cy="1023000"/>
            </a:xfrm>
            <a:prstGeom prst="straightConnector1">
              <a:avLst/>
            </a:prstGeom>
            <a:noFill/>
            <a:ln w="9525" cap="flat" cmpd="sng">
              <a:solidFill>
                <a:schemeClr val="dk1"/>
              </a:solidFill>
              <a:prstDash val="solid"/>
              <a:round/>
              <a:headEnd type="none" w="med" len="med"/>
              <a:tailEnd type="none" w="med" len="med"/>
            </a:ln>
          </p:spPr>
        </p:cxnSp>
      </p:grpSp>
      <p:grpSp>
        <p:nvGrpSpPr>
          <p:cNvPr id="444" name="Google Shape;444;p47"/>
          <p:cNvGrpSpPr/>
          <p:nvPr/>
        </p:nvGrpSpPr>
        <p:grpSpPr>
          <a:xfrm rot="10800000" flipH="1">
            <a:off x="2699668" y="2071564"/>
            <a:ext cx="1873113" cy="1304427"/>
            <a:chOff x="720000" y="2341741"/>
            <a:chExt cx="2120585" cy="1457949"/>
          </a:xfrm>
        </p:grpSpPr>
        <p:sp>
          <p:nvSpPr>
            <p:cNvPr id="445" name="Google Shape;445;p47"/>
            <p:cNvSpPr/>
            <p:nvPr/>
          </p:nvSpPr>
          <p:spPr>
            <a:xfrm>
              <a:off x="720000" y="2913790"/>
              <a:ext cx="885900" cy="885900"/>
            </a:xfrm>
            <a:prstGeom prst="snip2DiagRect">
              <a:avLst>
                <a:gd name="adj1" fmla="val 0"/>
                <a:gd name="adj2" fmla="val 16667"/>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 name="Google Shape;446;p47"/>
            <p:cNvCxnSpPr/>
            <p:nvPr/>
          </p:nvCxnSpPr>
          <p:spPr>
            <a:xfrm>
              <a:off x="1143010" y="3361375"/>
              <a:ext cx="1695900" cy="0"/>
            </a:xfrm>
            <a:prstGeom prst="straightConnector1">
              <a:avLst/>
            </a:prstGeom>
            <a:noFill/>
            <a:ln w="9525" cap="flat" cmpd="sng">
              <a:solidFill>
                <a:schemeClr val="dk1"/>
              </a:solidFill>
              <a:prstDash val="solid"/>
              <a:round/>
              <a:headEnd type="none" w="med" len="med"/>
              <a:tailEnd type="none" w="med" len="med"/>
            </a:ln>
          </p:spPr>
        </p:cxnSp>
        <p:cxnSp>
          <p:nvCxnSpPr>
            <p:cNvPr id="447" name="Google Shape;447;p47"/>
            <p:cNvCxnSpPr/>
            <p:nvPr/>
          </p:nvCxnSpPr>
          <p:spPr>
            <a:xfrm rot="10800000">
              <a:off x="2840585" y="2341741"/>
              <a:ext cx="0" cy="1023000"/>
            </a:xfrm>
            <a:prstGeom prst="straightConnector1">
              <a:avLst/>
            </a:prstGeom>
            <a:noFill/>
            <a:ln w="9525" cap="flat" cmpd="sng">
              <a:solidFill>
                <a:schemeClr val="dk1"/>
              </a:solidFill>
              <a:prstDash val="solid"/>
              <a:round/>
              <a:headEnd type="none" w="med" len="med"/>
              <a:tailEnd type="none" w="med" len="med"/>
            </a:ln>
          </p:spPr>
        </p:cxnSp>
      </p:grpSp>
      <p:grpSp>
        <p:nvGrpSpPr>
          <p:cNvPr id="448" name="Google Shape;448;p47"/>
          <p:cNvGrpSpPr/>
          <p:nvPr/>
        </p:nvGrpSpPr>
        <p:grpSpPr>
          <a:xfrm>
            <a:off x="4215083" y="2713208"/>
            <a:ext cx="1873113" cy="1290901"/>
            <a:chOff x="720000" y="2341741"/>
            <a:chExt cx="2120585" cy="1442831"/>
          </a:xfrm>
        </p:grpSpPr>
        <p:sp>
          <p:nvSpPr>
            <p:cNvPr id="449" name="Google Shape;449;p47"/>
            <p:cNvSpPr/>
            <p:nvPr/>
          </p:nvSpPr>
          <p:spPr>
            <a:xfrm>
              <a:off x="720000" y="2898672"/>
              <a:ext cx="885900" cy="885900"/>
            </a:xfrm>
            <a:prstGeom prst="snip2DiagRect">
              <a:avLst>
                <a:gd name="adj1" fmla="val 0"/>
                <a:gd name="adj2" fmla="val 16667"/>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 name="Google Shape;450;p47"/>
            <p:cNvCxnSpPr/>
            <p:nvPr/>
          </p:nvCxnSpPr>
          <p:spPr>
            <a:xfrm>
              <a:off x="1143010" y="3361375"/>
              <a:ext cx="1695900" cy="0"/>
            </a:xfrm>
            <a:prstGeom prst="straightConnector1">
              <a:avLst/>
            </a:prstGeom>
            <a:noFill/>
            <a:ln w="9525" cap="flat" cmpd="sng">
              <a:solidFill>
                <a:schemeClr val="dk1"/>
              </a:solidFill>
              <a:prstDash val="solid"/>
              <a:round/>
              <a:headEnd type="none" w="med" len="med"/>
              <a:tailEnd type="none" w="med" len="med"/>
            </a:ln>
          </p:spPr>
        </p:cxnSp>
        <p:cxnSp>
          <p:nvCxnSpPr>
            <p:cNvPr id="451" name="Google Shape;451;p47"/>
            <p:cNvCxnSpPr/>
            <p:nvPr/>
          </p:nvCxnSpPr>
          <p:spPr>
            <a:xfrm rot="10800000">
              <a:off x="2840585" y="2341741"/>
              <a:ext cx="0" cy="1023000"/>
            </a:xfrm>
            <a:prstGeom prst="straightConnector1">
              <a:avLst/>
            </a:prstGeom>
            <a:noFill/>
            <a:ln w="9525" cap="flat" cmpd="sng">
              <a:solidFill>
                <a:schemeClr val="dk1"/>
              </a:solidFill>
              <a:prstDash val="solid"/>
              <a:round/>
              <a:headEnd type="none" w="med" len="med"/>
              <a:tailEnd type="none" w="med" len="med"/>
            </a:ln>
          </p:spPr>
        </p:cxnSp>
      </p:grpSp>
      <p:grpSp>
        <p:nvGrpSpPr>
          <p:cNvPr id="452" name="Google Shape;452;p47"/>
          <p:cNvGrpSpPr/>
          <p:nvPr/>
        </p:nvGrpSpPr>
        <p:grpSpPr>
          <a:xfrm rot="10800000" flipH="1">
            <a:off x="5728088" y="2072559"/>
            <a:ext cx="1873113" cy="1304427"/>
            <a:chOff x="720000" y="2341741"/>
            <a:chExt cx="2120585" cy="1457949"/>
          </a:xfrm>
        </p:grpSpPr>
        <p:sp>
          <p:nvSpPr>
            <p:cNvPr id="453" name="Google Shape;453;p47"/>
            <p:cNvSpPr/>
            <p:nvPr/>
          </p:nvSpPr>
          <p:spPr>
            <a:xfrm>
              <a:off x="720000" y="2913790"/>
              <a:ext cx="885900" cy="885900"/>
            </a:xfrm>
            <a:prstGeom prst="snip2DiagRect">
              <a:avLst>
                <a:gd name="adj1" fmla="val 0"/>
                <a:gd name="adj2" fmla="val 16667"/>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4" name="Google Shape;454;p47"/>
            <p:cNvCxnSpPr/>
            <p:nvPr/>
          </p:nvCxnSpPr>
          <p:spPr>
            <a:xfrm>
              <a:off x="1143010" y="3361375"/>
              <a:ext cx="1695900" cy="0"/>
            </a:xfrm>
            <a:prstGeom prst="straightConnector1">
              <a:avLst/>
            </a:prstGeom>
            <a:noFill/>
            <a:ln w="9525" cap="flat" cmpd="sng">
              <a:solidFill>
                <a:schemeClr val="dk1"/>
              </a:solidFill>
              <a:prstDash val="solid"/>
              <a:round/>
              <a:headEnd type="none" w="med" len="med"/>
              <a:tailEnd type="none" w="med" len="med"/>
            </a:ln>
          </p:spPr>
        </p:cxnSp>
        <p:cxnSp>
          <p:nvCxnSpPr>
            <p:cNvPr id="455" name="Google Shape;455;p47"/>
            <p:cNvCxnSpPr/>
            <p:nvPr/>
          </p:nvCxnSpPr>
          <p:spPr>
            <a:xfrm rot="10800000">
              <a:off x="2840585" y="2341741"/>
              <a:ext cx="0" cy="1023000"/>
            </a:xfrm>
            <a:prstGeom prst="straightConnector1">
              <a:avLst/>
            </a:prstGeom>
            <a:noFill/>
            <a:ln w="9525" cap="flat" cmpd="sng">
              <a:solidFill>
                <a:schemeClr val="dk1"/>
              </a:solidFill>
              <a:prstDash val="solid"/>
              <a:round/>
              <a:headEnd type="none" w="med" len="med"/>
              <a:tailEnd type="none" w="med" len="med"/>
            </a:ln>
          </p:spPr>
        </p:cxnSp>
      </p:grpSp>
      <p:sp>
        <p:nvSpPr>
          <p:cNvPr id="456" name="Google Shape;456;p47"/>
          <p:cNvSpPr/>
          <p:nvPr/>
        </p:nvSpPr>
        <p:spPr>
          <a:xfrm>
            <a:off x="7204906" y="3198311"/>
            <a:ext cx="788700" cy="798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7"/>
          <p:cNvSpPr txBox="1"/>
          <p:nvPr/>
        </p:nvSpPr>
        <p:spPr>
          <a:xfrm>
            <a:off x="1136947" y="3435200"/>
            <a:ext cx="788700" cy="394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200" b="1">
                <a:solidFill>
                  <a:srgbClr val="FFFFFF"/>
                </a:solidFill>
                <a:latin typeface="Exo 2"/>
                <a:ea typeface="Exo 2"/>
                <a:cs typeface="Exo 2"/>
                <a:sym typeface="Exo 2"/>
              </a:rPr>
              <a:t>JAN 14</a:t>
            </a:r>
            <a:endParaRPr sz="1200" b="1">
              <a:solidFill>
                <a:srgbClr val="FFFFFF"/>
              </a:solidFill>
              <a:latin typeface="Exo 2"/>
              <a:ea typeface="Exo 2"/>
              <a:cs typeface="Exo 2"/>
              <a:sym typeface="Exo 2"/>
            </a:endParaRPr>
          </a:p>
        </p:txBody>
      </p:sp>
      <p:sp>
        <p:nvSpPr>
          <p:cNvPr id="458" name="Google Shape;458;p47"/>
          <p:cNvSpPr txBox="1"/>
          <p:nvPr/>
        </p:nvSpPr>
        <p:spPr>
          <a:xfrm>
            <a:off x="914801" y="4114825"/>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Mercury is the closest planet to the Sun</a:t>
            </a:r>
            <a:endParaRPr sz="1000">
              <a:solidFill>
                <a:schemeClr val="dk1"/>
              </a:solidFill>
              <a:latin typeface="Roboto Condensed Light"/>
              <a:ea typeface="Roboto Condensed Light"/>
              <a:cs typeface="Roboto Condensed Light"/>
              <a:sym typeface="Roboto Condensed Light"/>
            </a:endParaRPr>
          </a:p>
        </p:txBody>
      </p:sp>
      <p:sp>
        <p:nvSpPr>
          <p:cNvPr id="459" name="Google Shape;459;p47"/>
          <p:cNvSpPr txBox="1"/>
          <p:nvPr/>
        </p:nvSpPr>
        <p:spPr>
          <a:xfrm>
            <a:off x="2704247" y="2278350"/>
            <a:ext cx="788700" cy="394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200" b="1">
                <a:solidFill>
                  <a:srgbClr val="FFFFFF"/>
                </a:solidFill>
                <a:latin typeface="Exo 2"/>
                <a:ea typeface="Exo 2"/>
                <a:cs typeface="Exo 2"/>
                <a:sym typeface="Exo 2"/>
              </a:rPr>
              <a:t>FEB 02</a:t>
            </a:r>
            <a:endParaRPr sz="1200" b="1">
              <a:solidFill>
                <a:srgbClr val="FFFFFF"/>
              </a:solidFill>
              <a:latin typeface="Exo 2"/>
              <a:ea typeface="Exo 2"/>
              <a:cs typeface="Exo 2"/>
              <a:sym typeface="Exo 2"/>
            </a:endParaRPr>
          </a:p>
        </p:txBody>
      </p:sp>
      <p:sp>
        <p:nvSpPr>
          <p:cNvPr id="460" name="Google Shape;460;p47"/>
          <p:cNvSpPr txBox="1"/>
          <p:nvPr/>
        </p:nvSpPr>
        <p:spPr>
          <a:xfrm>
            <a:off x="5714071" y="2285125"/>
            <a:ext cx="788700" cy="394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rgbClr val="FFFFFF"/>
                </a:solidFill>
                <a:latin typeface="Exo 2"/>
                <a:ea typeface="Exo 2"/>
                <a:cs typeface="Exo 2"/>
                <a:sym typeface="Exo 2"/>
              </a:rPr>
              <a:t>APR 16</a:t>
            </a:r>
            <a:endParaRPr sz="1200" b="1">
              <a:solidFill>
                <a:srgbClr val="FFFFFF"/>
              </a:solidFill>
              <a:latin typeface="Exo 2"/>
              <a:ea typeface="Exo 2"/>
              <a:cs typeface="Exo 2"/>
              <a:sym typeface="Exo 2"/>
            </a:endParaRPr>
          </a:p>
        </p:txBody>
      </p:sp>
      <p:sp>
        <p:nvSpPr>
          <p:cNvPr id="461" name="Google Shape;461;p47"/>
          <p:cNvSpPr txBox="1"/>
          <p:nvPr/>
        </p:nvSpPr>
        <p:spPr>
          <a:xfrm>
            <a:off x="4207822" y="3435200"/>
            <a:ext cx="788700" cy="394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200" b="1">
                <a:solidFill>
                  <a:srgbClr val="FFFFFF"/>
                </a:solidFill>
                <a:latin typeface="Exo 2"/>
                <a:ea typeface="Exo 2"/>
                <a:cs typeface="Exo 2"/>
                <a:sym typeface="Exo 2"/>
              </a:rPr>
              <a:t>MAR 10</a:t>
            </a:r>
            <a:endParaRPr sz="1200" b="1">
              <a:solidFill>
                <a:srgbClr val="FFFFFF"/>
              </a:solidFill>
              <a:latin typeface="Exo 2"/>
              <a:ea typeface="Exo 2"/>
              <a:cs typeface="Exo 2"/>
              <a:sym typeface="Exo 2"/>
            </a:endParaRPr>
          </a:p>
        </p:txBody>
      </p:sp>
      <p:sp>
        <p:nvSpPr>
          <p:cNvPr id="462" name="Google Shape;462;p47"/>
          <p:cNvSpPr txBox="1"/>
          <p:nvPr/>
        </p:nvSpPr>
        <p:spPr>
          <a:xfrm>
            <a:off x="7204897" y="3428305"/>
            <a:ext cx="788700" cy="394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200" b="1">
                <a:solidFill>
                  <a:srgbClr val="FFFFFF"/>
                </a:solidFill>
                <a:latin typeface="Exo 2"/>
                <a:ea typeface="Exo 2"/>
                <a:cs typeface="Exo 2"/>
                <a:sym typeface="Exo 2"/>
              </a:rPr>
              <a:t>MAY 30</a:t>
            </a:r>
            <a:endParaRPr sz="1200" b="1">
              <a:solidFill>
                <a:srgbClr val="FFFFFF"/>
              </a:solidFill>
              <a:latin typeface="Exo 2"/>
              <a:ea typeface="Exo 2"/>
              <a:cs typeface="Exo 2"/>
              <a:sym typeface="Exo 2"/>
            </a:endParaRPr>
          </a:p>
        </p:txBody>
      </p:sp>
      <p:sp>
        <p:nvSpPr>
          <p:cNvPr id="463" name="Google Shape;463;p47"/>
          <p:cNvSpPr txBox="1"/>
          <p:nvPr/>
        </p:nvSpPr>
        <p:spPr>
          <a:xfrm>
            <a:off x="3985676" y="4114825"/>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Saturn is composed of hydrogen and helium</a:t>
            </a:r>
            <a:endParaRPr sz="1000">
              <a:solidFill>
                <a:schemeClr val="dk1"/>
              </a:solidFill>
              <a:latin typeface="Roboto Condensed Light"/>
              <a:ea typeface="Roboto Condensed Light"/>
              <a:cs typeface="Roboto Condensed Light"/>
              <a:sym typeface="Roboto Condensed Light"/>
            </a:endParaRPr>
          </a:p>
        </p:txBody>
      </p:sp>
      <p:sp>
        <p:nvSpPr>
          <p:cNvPr id="464" name="Google Shape;464;p47"/>
          <p:cNvSpPr txBox="1"/>
          <p:nvPr/>
        </p:nvSpPr>
        <p:spPr>
          <a:xfrm>
            <a:off x="6982751" y="4114825"/>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Neptune is the farthest planet from the Sun</a:t>
            </a:r>
            <a:endParaRPr sz="1000">
              <a:solidFill>
                <a:schemeClr val="dk1"/>
              </a:solidFill>
              <a:latin typeface="Roboto Condensed Light"/>
              <a:ea typeface="Roboto Condensed Light"/>
              <a:cs typeface="Roboto Condensed Light"/>
              <a:sym typeface="Roboto Condensed Light"/>
            </a:endParaRPr>
          </a:p>
        </p:txBody>
      </p:sp>
      <p:sp>
        <p:nvSpPr>
          <p:cNvPr id="465" name="Google Shape;465;p47"/>
          <p:cNvSpPr txBox="1"/>
          <p:nvPr/>
        </p:nvSpPr>
        <p:spPr>
          <a:xfrm>
            <a:off x="5491921" y="1299487"/>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Jupiter is the biggest planet in our Solar System</a:t>
            </a:r>
            <a:endParaRPr sz="1000">
              <a:solidFill>
                <a:schemeClr val="dk1"/>
              </a:solidFill>
              <a:latin typeface="Roboto Condensed Light"/>
              <a:ea typeface="Roboto Condensed Light"/>
              <a:cs typeface="Roboto Condensed Light"/>
              <a:sym typeface="Roboto Condensed Light"/>
            </a:endParaRPr>
          </a:p>
        </p:txBody>
      </p:sp>
      <p:sp>
        <p:nvSpPr>
          <p:cNvPr id="466" name="Google Shape;466;p47"/>
          <p:cNvSpPr txBox="1"/>
          <p:nvPr/>
        </p:nvSpPr>
        <p:spPr>
          <a:xfrm>
            <a:off x="2482101" y="1299487"/>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Despite being red, Mars is a cold place, not hot</a:t>
            </a:r>
            <a:endParaRPr sz="1000">
              <a:solidFill>
                <a:schemeClr val="dk1"/>
              </a:solidFill>
              <a:latin typeface="Roboto Condensed Light"/>
              <a:ea typeface="Roboto Condensed Light"/>
              <a:cs typeface="Roboto Condensed Light"/>
              <a:sym typeface="Roboto Condensed 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4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EVENTS</a:t>
            </a:r>
            <a:endParaRPr/>
          </a:p>
        </p:txBody>
      </p:sp>
      <p:grpSp>
        <p:nvGrpSpPr>
          <p:cNvPr id="472" name="Google Shape;472;p48"/>
          <p:cNvGrpSpPr/>
          <p:nvPr/>
        </p:nvGrpSpPr>
        <p:grpSpPr>
          <a:xfrm>
            <a:off x="2133945" y="1299061"/>
            <a:ext cx="5009329" cy="3094349"/>
            <a:chOff x="238143" y="644567"/>
            <a:chExt cx="7141900" cy="4411675"/>
          </a:xfrm>
        </p:grpSpPr>
        <p:sp>
          <p:nvSpPr>
            <p:cNvPr id="473" name="Google Shape;473;p48"/>
            <p:cNvSpPr/>
            <p:nvPr/>
          </p:nvSpPr>
          <p:spPr>
            <a:xfrm>
              <a:off x="238143" y="644567"/>
              <a:ext cx="7141900" cy="4411675"/>
            </a:xfrm>
            <a:custGeom>
              <a:avLst/>
              <a:gdLst/>
              <a:ahLst/>
              <a:cxnLst/>
              <a:rect l="l" t="t" r="r" b="b"/>
              <a:pathLst>
                <a:path w="285676" h="176467" extrusionOk="0">
                  <a:moveTo>
                    <a:pt x="25976" y="0"/>
                  </a:moveTo>
                  <a:lnTo>
                    <a:pt x="25182" y="2048"/>
                  </a:lnTo>
                  <a:lnTo>
                    <a:pt x="25976" y="2842"/>
                  </a:lnTo>
                  <a:lnTo>
                    <a:pt x="25579" y="3806"/>
                  </a:lnTo>
                  <a:lnTo>
                    <a:pt x="24566" y="5569"/>
                  </a:lnTo>
                  <a:lnTo>
                    <a:pt x="25976" y="7418"/>
                  </a:lnTo>
                  <a:lnTo>
                    <a:pt x="25275" y="8298"/>
                  </a:lnTo>
                  <a:lnTo>
                    <a:pt x="25275" y="10763"/>
                  </a:lnTo>
                  <a:lnTo>
                    <a:pt x="23510" y="12874"/>
                  </a:lnTo>
                  <a:lnTo>
                    <a:pt x="20959" y="12874"/>
                  </a:lnTo>
                  <a:lnTo>
                    <a:pt x="20606" y="10054"/>
                  </a:lnTo>
                  <a:lnTo>
                    <a:pt x="22369" y="9444"/>
                  </a:lnTo>
                  <a:lnTo>
                    <a:pt x="23688" y="7595"/>
                  </a:lnTo>
                  <a:lnTo>
                    <a:pt x="23688" y="5478"/>
                  </a:lnTo>
                  <a:lnTo>
                    <a:pt x="20606" y="4953"/>
                  </a:lnTo>
                  <a:lnTo>
                    <a:pt x="17700" y="3806"/>
                  </a:lnTo>
                  <a:lnTo>
                    <a:pt x="16908" y="1694"/>
                  </a:lnTo>
                  <a:lnTo>
                    <a:pt x="15674" y="1694"/>
                  </a:lnTo>
                  <a:lnTo>
                    <a:pt x="14794" y="4068"/>
                  </a:lnTo>
                  <a:lnTo>
                    <a:pt x="14794" y="5478"/>
                  </a:lnTo>
                  <a:lnTo>
                    <a:pt x="15674" y="5917"/>
                  </a:lnTo>
                  <a:lnTo>
                    <a:pt x="15589" y="8021"/>
                  </a:lnTo>
                  <a:lnTo>
                    <a:pt x="16992" y="8220"/>
                  </a:lnTo>
                  <a:lnTo>
                    <a:pt x="15525" y="9652"/>
                  </a:lnTo>
                  <a:lnTo>
                    <a:pt x="15410" y="12521"/>
                  </a:lnTo>
                  <a:lnTo>
                    <a:pt x="16381" y="14284"/>
                  </a:lnTo>
                  <a:lnTo>
                    <a:pt x="14794" y="16135"/>
                  </a:lnTo>
                  <a:lnTo>
                    <a:pt x="14794" y="17722"/>
                  </a:lnTo>
                  <a:lnTo>
                    <a:pt x="13029" y="23355"/>
                  </a:lnTo>
                  <a:lnTo>
                    <a:pt x="12215" y="24532"/>
                  </a:lnTo>
                  <a:lnTo>
                    <a:pt x="11273" y="25905"/>
                  </a:lnTo>
                  <a:lnTo>
                    <a:pt x="11273" y="28195"/>
                  </a:lnTo>
                  <a:lnTo>
                    <a:pt x="8956" y="32396"/>
                  </a:lnTo>
                  <a:lnTo>
                    <a:pt x="5638" y="38412"/>
                  </a:lnTo>
                  <a:lnTo>
                    <a:pt x="5285" y="44748"/>
                  </a:lnTo>
                  <a:lnTo>
                    <a:pt x="4407" y="46335"/>
                  </a:lnTo>
                  <a:lnTo>
                    <a:pt x="4753" y="48801"/>
                  </a:lnTo>
                  <a:lnTo>
                    <a:pt x="1680" y="53817"/>
                  </a:lnTo>
                  <a:lnTo>
                    <a:pt x="0" y="56106"/>
                  </a:lnTo>
                  <a:lnTo>
                    <a:pt x="2997" y="59449"/>
                  </a:lnTo>
                  <a:lnTo>
                    <a:pt x="2381" y="62107"/>
                  </a:lnTo>
                  <a:lnTo>
                    <a:pt x="2168" y="66281"/>
                  </a:lnTo>
                  <a:lnTo>
                    <a:pt x="4230" y="69398"/>
                  </a:lnTo>
                  <a:lnTo>
                    <a:pt x="4053" y="72218"/>
                  </a:lnTo>
                  <a:lnTo>
                    <a:pt x="5902" y="74246"/>
                  </a:lnTo>
                  <a:lnTo>
                    <a:pt x="5726" y="79441"/>
                  </a:lnTo>
                  <a:lnTo>
                    <a:pt x="7752" y="81821"/>
                  </a:lnTo>
                  <a:lnTo>
                    <a:pt x="7752" y="83140"/>
                  </a:lnTo>
                  <a:lnTo>
                    <a:pt x="6518" y="84457"/>
                  </a:lnTo>
                  <a:lnTo>
                    <a:pt x="6518" y="85513"/>
                  </a:lnTo>
                  <a:lnTo>
                    <a:pt x="7313" y="86222"/>
                  </a:lnTo>
                  <a:lnTo>
                    <a:pt x="8978" y="90339"/>
                  </a:lnTo>
                  <a:lnTo>
                    <a:pt x="9382" y="91330"/>
                  </a:lnTo>
                  <a:lnTo>
                    <a:pt x="10125" y="93172"/>
                  </a:lnTo>
                  <a:lnTo>
                    <a:pt x="9510" y="94761"/>
                  </a:lnTo>
                  <a:lnTo>
                    <a:pt x="9956" y="95908"/>
                  </a:lnTo>
                  <a:lnTo>
                    <a:pt x="10479" y="96872"/>
                  </a:lnTo>
                  <a:lnTo>
                    <a:pt x="9814" y="98814"/>
                  </a:lnTo>
                  <a:lnTo>
                    <a:pt x="9807" y="98819"/>
                  </a:lnTo>
                  <a:lnTo>
                    <a:pt x="9601" y="99430"/>
                  </a:lnTo>
                  <a:lnTo>
                    <a:pt x="11096" y="100663"/>
                  </a:lnTo>
                  <a:lnTo>
                    <a:pt x="15496" y="101186"/>
                  </a:lnTo>
                  <a:lnTo>
                    <a:pt x="18848" y="105325"/>
                  </a:lnTo>
                  <a:lnTo>
                    <a:pt x="20633" y="105799"/>
                  </a:lnTo>
                  <a:lnTo>
                    <a:pt x="20959" y="107706"/>
                  </a:lnTo>
                  <a:lnTo>
                    <a:pt x="23071" y="107706"/>
                  </a:lnTo>
                  <a:lnTo>
                    <a:pt x="23071" y="110349"/>
                  </a:lnTo>
                  <a:lnTo>
                    <a:pt x="25361" y="111227"/>
                  </a:lnTo>
                  <a:lnTo>
                    <a:pt x="25545" y="113311"/>
                  </a:lnTo>
                  <a:lnTo>
                    <a:pt x="25976" y="118094"/>
                  </a:lnTo>
                  <a:lnTo>
                    <a:pt x="39361" y="118094"/>
                  </a:lnTo>
                  <a:lnTo>
                    <a:pt x="39361" y="121176"/>
                  </a:lnTo>
                  <a:lnTo>
                    <a:pt x="50344" y="127809"/>
                  </a:lnTo>
                  <a:lnTo>
                    <a:pt x="58466" y="132711"/>
                  </a:lnTo>
                  <a:lnTo>
                    <a:pt x="75109" y="134739"/>
                  </a:lnTo>
                  <a:lnTo>
                    <a:pt x="75896" y="131125"/>
                  </a:lnTo>
                  <a:lnTo>
                    <a:pt x="85236" y="131826"/>
                  </a:lnTo>
                  <a:lnTo>
                    <a:pt x="93881" y="142297"/>
                  </a:lnTo>
                  <a:lnTo>
                    <a:pt x="95269" y="143977"/>
                  </a:lnTo>
                  <a:lnTo>
                    <a:pt x="95114" y="147096"/>
                  </a:lnTo>
                  <a:cubicBezTo>
                    <a:pt x="95114" y="147096"/>
                    <a:pt x="98353" y="152785"/>
                    <a:pt x="102929" y="153928"/>
                  </a:cubicBezTo>
                  <a:lnTo>
                    <a:pt x="106012" y="151554"/>
                  </a:lnTo>
                  <a:lnTo>
                    <a:pt x="106012" y="148116"/>
                  </a:lnTo>
                  <a:lnTo>
                    <a:pt x="110943" y="148293"/>
                  </a:lnTo>
                  <a:lnTo>
                    <a:pt x="111823" y="149264"/>
                  </a:lnTo>
                  <a:lnTo>
                    <a:pt x="114729" y="149264"/>
                  </a:lnTo>
                  <a:cubicBezTo>
                    <a:pt x="114729" y="149264"/>
                    <a:pt x="117726" y="151745"/>
                    <a:pt x="119830" y="156797"/>
                  </a:cubicBezTo>
                  <a:cubicBezTo>
                    <a:pt x="119864" y="156866"/>
                    <a:pt x="119895" y="156937"/>
                    <a:pt x="119921" y="157010"/>
                  </a:cubicBezTo>
                  <a:cubicBezTo>
                    <a:pt x="119921" y="157010"/>
                    <a:pt x="122125" y="163175"/>
                    <a:pt x="125031" y="164847"/>
                  </a:cubicBezTo>
                  <a:cubicBezTo>
                    <a:pt x="125031" y="164847"/>
                    <a:pt x="125561" y="165725"/>
                    <a:pt x="125909" y="168106"/>
                  </a:cubicBezTo>
                  <a:cubicBezTo>
                    <a:pt x="125909" y="168106"/>
                    <a:pt x="126270" y="169637"/>
                    <a:pt x="127496" y="171287"/>
                  </a:cubicBezTo>
                  <a:cubicBezTo>
                    <a:pt x="128631" y="172825"/>
                    <a:pt x="130514" y="174462"/>
                    <a:pt x="133577" y="175056"/>
                  </a:cubicBezTo>
                  <a:lnTo>
                    <a:pt x="138324" y="176466"/>
                  </a:lnTo>
                  <a:lnTo>
                    <a:pt x="139472" y="175588"/>
                  </a:lnTo>
                  <a:cubicBezTo>
                    <a:pt x="139472" y="175588"/>
                    <a:pt x="138508" y="173484"/>
                    <a:pt x="138175" y="171287"/>
                  </a:cubicBezTo>
                  <a:cubicBezTo>
                    <a:pt x="138025" y="170309"/>
                    <a:pt x="137998" y="169303"/>
                    <a:pt x="138239" y="168460"/>
                  </a:cubicBezTo>
                  <a:lnTo>
                    <a:pt x="138153" y="163352"/>
                  </a:lnTo>
                  <a:lnTo>
                    <a:pt x="139472" y="162996"/>
                  </a:lnTo>
                  <a:lnTo>
                    <a:pt x="140527" y="160531"/>
                  </a:lnTo>
                  <a:lnTo>
                    <a:pt x="142461" y="160353"/>
                  </a:lnTo>
                  <a:lnTo>
                    <a:pt x="143872" y="158241"/>
                  </a:lnTo>
                  <a:lnTo>
                    <a:pt x="147748" y="157447"/>
                  </a:lnTo>
                  <a:lnTo>
                    <a:pt x="148719" y="156797"/>
                  </a:lnTo>
                  <a:lnTo>
                    <a:pt x="151270" y="155073"/>
                  </a:lnTo>
                  <a:lnTo>
                    <a:pt x="151270" y="153310"/>
                  </a:lnTo>
                  <a:lnTo>
                    <a:pt x="159985" y="149441"/>
                  </a:lnTo>
                  <a:lnTo>
                    <a:pt x="162712" y="149441"/>
                  </a:lnTo>
                  <a:lnTo>
                    <a:pt x="169147" y="151113"/>
                  </a:lnTo>
                  <a:lnTo>
                    <a:pt x="170110" y="150497"/>
                  </a:lnTo>
                  <a:lnTo>
                    <a:pt x="170110" y="148470"/>
                  </a:lnTo>
                  <a:lnTo>
                    <a:pt x="174779" y="149789"/>
                  </a:lnTo>
                  <a:lnTo>
                    <a:pt x="175922" y="153749"/>
                  </a:lnTo>
                  <a:lnTo>
                    <a:pt x="179968" y="153764"/>
                  </a:lnTo>
                  <a:lnTo>
                    <a:pt x="182349" y="150938"/>
                  </a:lnTo>
                  <a:lnTo>
                    <a:pt x="186841" y="153049"/>
                  </a:lnTo>
                  <a:lnTo>
                    <a:pt x="188690" y="151907"/>
                  </a:lnTo>
                  <a:lnTo>
                    <a:pt x="185346" y="148471"/>
                  </a:lnTo>
                  <a:lnTo>
                    <a:pt x="186579" y="146799"/>
                  </a:lnTo>
                  <a:lnTo>
                    <a:pt x="186579" y="143979"/>
                  </a:lnTo>
                  <a:lnTo>
                    <a:pt x="193119" y="143950"/>
                  </a:lnTo>
                  <a:lnTo>
                    <a:pt x="194679" y="142569"/>
                  </a:lnTo>
                  <a:lnTo>
                    <a:pt x="195906" y="143981"/>
                  </a:lnTo>
                  <a:lnTo>
                    <a:pt x="198174" y="142301"/>
                  </a:lnTo>
                  <a:lnTo>
                    <a:pt x="198287" y="142223"/>
                  </a:lnTo>
                  <a:lnTo>
                    <a:pt x="199371" y="142301"/>
                  </a:lnTo>
                  <a:lnTo>
                    <a:pt x="206649" y="142839"/>
                  </a:lnTo>
                  <a:lnTo>
                    <a:pt x="209378" y="146885"/>
                  </a:lnTo>
                  <a:lnTo>
                    <a:pt x="211142" y="146446"/>
                  </a:lnTo>
                  <a:lnTo>
                    <a:pt x="215629" y="143802"/>
                  </a:lnTo>
                  <a:lnTo>
                    <a:pt x="219418" y="144072"/>
                  </a:lnTo>
                  <a:lnTo>
                    <a:pt x="223905" y="149003"/>
                  </a:lnTo>
                  <a:lnTo>
                    <a:pt x="225401" y="149528"/>
                  </a:lnTo>
                  <a:lnTo>
                    <a:pt x="225847" y="154104"/>
                  </a:lnTo>
                  <a:lnTo>
                    <a:pt x="225229" y="156797"/>
                  </a:lnTo>
                  <a:lnTo>
                    <a:pt x="225138" y="157187"/>
                  </a:lnTo>
                  <a:lnTo>
                    <a:pt x="225847" y="158506"/>
                  </a:lnTo>
                  <a:lnTo>
                    <a:pt x="227257" y="158329"/>
                  </a:lnTo>
                  <a:lnTo>
                    <a:pt x="226904" y="160178"/>
                  </a:lnTo>
                  <a:lnTo>
                    <a:pt x="229716" y="163437"/>
                  </a:lnTo>
                  <a:lnTo>
                    <a:pt x="231126" y="163528"/>
                  </a:lnTo>
                  <a:lnTo>
                    <a:pt x="231126" y="165201"/>
                  </a:lnTo>
                  <a:lnTo>
                    <a:pt x="231828" y="166341"/>
                  </a:lnTo>
                  <a:lnTo>
                    <a:pt x="233507" y="166341"/>
                  </a:lnTo>
                  <a:lnTo>
                    <a:pt x="233507" y="169340"/>
                  </a:lnTo>
                  <a:lnTo>
                    <a:pt x="235967" y="169148"/>
                  </a:lnTo>
                  <a:cubicBezTo>
                    <a:pt x="235967" y="169148"/>
                    <a:pt x="237568" y="170547"/>
                    <a:pt x="237816" y="171189"/>
                  </a:cubicBezTo>
                  <a:cubicBezTo>
                    <a:pt x="237825" y="171212"/>
                    <a:pt x="237816" y="171289"/>
                    <a:pt x="237816" y="171289"/>
                  </a:cubicBezTo>
                  <a:lnTo>
                    <a:pt x="244334" y="171289"/>
                  </a:lnTo>
                  <a:lnTo>
                    <a:pt x="244334" y="162559"/>
                  </a:lnTo>
                  <a:lnTo>
                    <a:pt x="241246" y="156797"/>
                  </a:lnTo>
                  <a:lnTo>
                    <a:pt x="239665" y="153842"/>
                  </a:lnTo>
                  <a:lnTo>
                    <a:pt x="239226" y="149789"/>
                  </a:lnTo>
                  <a:lnTo>
                    <a:pt x="235003" y="146181"/>
                  </a:lnTo>
                  <a:lnTo>
                    <a:pt x="235003" y="143800"/>
                  </a:lnTo>
                  <a:lnTo>
                    <a:pt x="233245" y="142297"/>
                  </a:lnTo>
                  <a:lnTo>
                    <a:pt x="233154" y="142214"/>
                  </a:lnTo>
                  <a:lnTo>
                    <a:pt x="232445" y="139139"/>
                  </a:lnTo>
                  <a:lnTo>
                    <a:pt x="230773" y="136936"/>
                  </a:lnTo>
                  <a:lnTo>
                    <a:pt x="231347" y="127809"/>
                  </a:lnTo>
                  <a:lnTo>
                    <a:pt x="231389" y="127071"/>
                  </a:lnTo>
                  <a:lnTo>
                    <a:pt x="233679" y="125838"/>
                  </a:lnTo>
                  <a:lnTo>
                    <a:pt x="235089" y="122757"/>
                  </a:lnTo>
                  <a:lnTo>
                    <a:pt x="236852" y="122757"/>
                  </a:lnTo>
                  <a:lnTo>
                    <a:pt x="241075" y="118270"/>
                  </a:lnTo>
                  <a:lnTo>
                    <a:pt x="240984" y="116507"/>
                  </a:lnTo>
                  <a:lnTo>
                    <a:pt x="242860" y="113310"/>
                  </a:lnTo>
                  <a:lnTo>
                    <a:pt x="243365" y="112461"/>
                  </a:lnTo>
                  <a:lnTo>
                    <a:pt x="246624" y="111750"/>
                  </a:lnTo>
                  <a:lnTo>
                    <a:pt x="248644" y="107875"/>
                  </a:lnTo>
                  <a:lnTo>
                    <a:pt x="248644" y="105146"/>
                  </a:lnTo>
                  <a:lnTo>
                    <a:pt x="255602" y="104008"/>
                  </a:lnTo>
                  <a:lnTo>
                    <a:pt x="256480" y="101803"/>
                  </a:lnTo>
                  <a:lnTo>
                    <a:pt x="255248" y="99606"/>
                  </a:lnTo>
                  <a:lnTo>
                    <a:pt x="256538" y="98819"/>
                  </a:lnTo>
                  <a:lnTo>
                    <a:pt x="257274" y="98373"/>
                  </a:lnTo>
                  <a:lnTo>
                    <a:pt x="257274" y="95732"/>
                  </a:lnTo>
                  <a:lnTo>
                    <a:pt x="254631" y="93704"/>
                  </a:lnTo>
                  <a:lnTo>
                    <a:pt x="256134" y="92294"/>
                  </a:lnTo>
                  <a:lnTo>
                    <a:pt x="256219" y="91416"/>
                  </a:lnTo>
                  <a:lnTo>
                    <a:pt x="254724" y="90445"/>
                  </a:lnTo>
                  <a:lnTo>
                    <a:pt x="255163" y="88233"/>
                  </a:lnTo>
                  <a:lnTo>
                    <a:pt x="253399" y="87453"/>
                  </a:lnTo>
                  <a:lnTo>
                    <a:pt x="251111" y="87277"/>
                  </a:lnTo>
                  <a:lnTo>
                    <a:pt x="251727" y="85251"/>
                  </a:lnTo>
                  <a:lnTo>
                    <a:pt x="251528" y="84322"/>
                  </a:lnTo>
                  <a:lnTo>
                    <a:pt x="251202" y="82784"/>
                  </a:lnTo>
                  <a:lnTo>
                    <a:pt x="249707" y="79964"/>
                  </a:lnTo>
                  <a:lnTo>
                    <a:pt x="248296" y="79263"/>
                  </a:lnTo>
                  <a:lnTo>
                    <a:pt x="248120" y="75565"/>
                  </a:lnTo>
                  <a:lnTo>
                    <a:pt x="247327" y="73892"/>
                  </a:lnTo>
                  <a:lnTo>
                    <a:pt x="249532" y="71604"/>
                  </a:lnTo>
                  <a:lnTo>
                    <a:pt x="250495" y="72222"/>
                  </a:lnTo>
                  <a:lnTo>
                    <a:pt x="249878" y="75565"/>
                  </a:lnTo>
                  <a:lnTo>
                    <a:pt x="250084" y="78223"/>
                  </a:lnTo>
                  <a:lnTo>
                    <a:pt x="252053" y="79257"/>
                  </a:lnTo>
                  <a:lnTo>
                    <a:pt x="253399" y="81374"/>
                  </a:lnTo>
                  <a:lnTo>
                    <a:pt x="253166" y="84324"/>
                  </a:lnTo>
                  <a:lnTo>
                    <a:pt x="254718" y="84324"/>
                  </a:lnTo>
                  <a:lnTo>
                    <a:pt x="256305" y="81730"/>
                  </a:lnTo>
                  <a:lnTo>
                    <a:pt x="257276" y="77676"/>
                  </a:lnTo>
                  <a:lnTo>
                    <a:pt x="254988" y="74947"/>
                  </a:lnTo>
                  <a:lnTo>
                    <a:pt x="253031" y="71531"/>
                  </a:lnTo>
                  <a:lnTo>
                    <a:pt x="255873" y="71688"/>
                  </a:lnTo>
                  <a:lnTo>
                    <a:pt x="256136" y="73630"/>
                  </a:lnTo>
                  <a:lnTo>
                    <a:pt x="257276" y="73807"/>
                  </a:lnTo>
                  <a:lnTo>
                    <a:pt x="259005" y="69832"/>
                  </a:lnTo>
                  <a:lnTo>
                    <a:pt x="260265" y="66933"/>
                  </a:lnTo>
                  <a:lnTo>
                    <a:pt x="259473" y="61654"/>
                  </a:lnTo>
                  <a:lnTo>
                    <a:pt x="258772" y="60952"/>
                  </a:lnTo>
                  <a:lnTo>
                    <a:pt x="263348" y="56283"/>
                  </a:lnTo>
                  <a:lnTo>
                    <a:pt x="266254" y="56283"/>
                  </a:lnTo>
                  <a:lnTo>
                    <a:pt x="268004" y="55341"/>
                  </a:lnTo>
                  <a:lnTo>
                    <a:pt x="270659" y="53902"/>
                  </a:lnTo>
                  <a:lnTo>
                    <a:pt x="270659" y="51528"/>
                  </a:lnTo>
                  <a:lnTo>
                    <a:pt x="274357" y="50033"/>
                  </a:lnTo>
                  <a:lnTo>
                    <a:pt x="274796" y="48269"/>
                  </a:lnTo>
                  <a:lnTo>
                    <a:pt x="271274" y="44046"/>
                  </a:lnTo>
                  <a:lnTo>
                    <a:pt x="271274" y="38235"/>
                  </a:lnTo>
                  <a:lnTo>
                    <a:pt x="272061" y="35153"/>
                  </a:lnTo>
                  <a:lnTo>
                    <a:pt x="276554" y="32950"/>
                  </a:lnTo>
                  <a:lnTo>
                    <a:pt x="276554" y="31454"/>
                  </a:lnTo>
                  <a:lnTo>
                    <a:pt x="276031" y="29343"/>
                  </a:lnTo>
                  <a:lnTo>
                    <a:pt x="277966" y="28286"/>
                  </a:lnTo>
                  <a:lnTo>
                    <a:pt x="280516" y="28372"/>
                  </a:lnTo>
                  <a:lnTo>
                    <a:pt x="282748" y="26352"/>
                  </a:lnTo>
                  <a:lnTo>
                    <a:pt x="285675" y="23703"/>
                  </a:lnTo>
                  <a:lnTo>
                    <a:pt x="285675" y="21945"/>
                  </a:lnTo>
                  <a:lnTo>
                    <a:pt x="281820" y="21484"/>
                  </a:lnTo>
                  <a:lnTo>
                    <a:pt x="281573" y="19216"/>
                  </a:lnTo>
                  <a:lnTo>
                    <a:pt x="279461" y="19125"/>
                  </a:lnTo>
                  <a:lnTo>
                    <a:pt x="277144" y="11861"/>
                  </a:lnTo>
                  <a:lnTo>
                    <a:pt x="267443" y="11861"/>
                  </a:lnTo>
                  <a:lnTo>
                    <a:pt x="265991" y="19125"/>
                  </a:lnTo>
                  <a:lnTo>
                    <a:pt x="267046" y="21329"/>
                  </a:lnTo>
                  <a:lnTo>
                    <a:pt x="267137" y="23178"/>
                  </a:lnTo>
                  <a:lnTo>
                    <a:pt x="265898" y="23617"/>
                  </a:lnTo>
                  <a:lnTo>
                    <a:pt x="265813" y="25290"/>
                  </a:lnTo>
                  <a:lnTo>
                    <a:pt x="265281" y="26344"/>
                  </a:lnTo>
                  <a:lnTo>
                    <a:pt x="265261" y="26352"/>
                  </a:lnTo>
                  <a:lnTo>
                    <a:pt x="263086" y="26962"/>
                  </a:lnTo>
                  <a:lnTo>
                    <a:pt x="262206" y="29328"/>
                  </a:lnTo>
                  <a:lnTo>
                    <a:pt x="248120" y="32595"/>
                  </a:lnTo>
                  <a:lnTo>
                    <a:pt x="244420" y="35856"/>
                  </a:lnTo>
                  <a:lnTo>
                    <a:pt x="243095" y="38583"/>
                  </a:lnTo>
                  <a:lnTo>
                    <a:pt x="237688" y="40844"/>
                  </a:lnTo>
                  <a:lnTo>
                    <a:pt x="237200" y="41050"/>
                  </a:lnTo>
                  <a:lnTo>
                    <a:pt x="237732" y="42722"/>
                  </a:lnTo>
                  <a:lnTo>
                    <a:pt x="234025" y="42551"/>
                  </a:lnTo>
                  <a:lnTo>
                    <a:pt x="229270" y="45101"/>
                  </a:lnTo>
                  <a:lnTo>
                    <a:pt x="226457" y="47830"/>
                  </a:lnTo>
                  <a:lnTo>
                    <a:pt x="226896" y="49856"/>
                  </a:lnTo>
                  <a:lnTo>
                    <a:pt x="229716" y="49503"/>
                  </a:lnTo>
                  <a:lnTo>
                    <a:pt x="230327" y="50736"/>
                  </a:lnTo>
                  <a:lnTo>
                    <a:pt x="229625" y="52146"/>
                  </a:lnTo>
                  <a:lnTo>
                    <a:pt x="226989" y="52062"/>
                  </a:lnTo>
                  <a:lnTo>
                    <a:pt x="223198" y="55052"/>
                  </a:lnTo>
                  <a:lnTo>
                    <a:pt x="218882" y="54789"/>
                  </a:lnTo>
                  <a:lnTo>
                    <a:pt x="218401" y="55341"/>
                  </a:lnTo>
                  <a:lnTo>
                    <a:pt x="214221" y="60160"/>
                  </a:lnTo>
                  <a:lnTo>
                    <a:pt x="210961" y="59983"/>
                  </a:lnTo>
                  <a:lnTo>
                    <a:pt x="210961" y="58480"/>
                  </a:lnTo>
                  <a:lnTo>
                    <a:pt x="213865" y="57517"/>
                  </a:lnTo>
                  <a:lnTo>
                    <a:pt x="213993" y="55341"/>
                  </a:lnTo>
                  <a:lnTo>
                    <a:pt x="214128" y="53024"/>
                  </a:lnTo>
                  <a:lnTo>
                    <a:pt x="216948" y="50736"/>
                  </a:lnTo>
                  <a:lnTo>
                    <a:pt x="215716" y="45628"/>
                  </a:lnTo>
                  <a:lnTo>
                    <a:pt x="217565" y="42283"/>
                  </a:lnTo>
                  <a:lnTo>
                    <a:pt x="217374" y="40844"/>
                  </a:lnTo>
                  <a:lnTo>
                    <a:pt x="217126" y="38938"/>
                  </a:lnTo>
                  <a:lnTo>
                    <a:pt x="217742" y="38583"/>
                  </a:lnTo>
                  <a:lnTo>
                    <a:pt x="219719" y="40844"/>
                  </a:lnTo>
                  <a:lnTo>
                    <a:pt x="223630" y="40844"/>
                  </a:lnTo>
                  <a:lnTo>
                    <a:pt x="224694" y="39022"/>
                  </a:lnTo>
                  <a:lnTo>
                    <a:pt x="221881" y="34799"/>
                  </a:lnTo>
                  <a:lnTo>
                    <a:pt x="218301" y="31269"/>
                  </a:lnTo>
                  <a:lnTo>
                    <a:pt x="209289" y="31453"/>
                  </a:lnTo>
                  <a:lnTo>
                    <a:pt x="203301" y="31801"/>
                  </a:lnTo>
                  <a:lnTo>
                    <a:pt x="202592" y="30221"/>
                  </a:lnTo>
                  <a:lnTo>
                    <a:pt x="200920" y="28988"/>
                  </a:lnTo>
                  <a:lnTo>
                    <a:pt x="200920" y="27139"/>
                  </a:lnTo>
                  <a:lnTo>
                    <a:pt x="199424" y="27053"/>
                  </a:lnTo>
                  <a:lnTo>
                    <a:pt x="199404" y="26352"/>
                  </a:lnTo>
                  <a:lnTo>
                    <a:pt x="199340" y="24495"/>
                  </a:lnTo>
                  <a:lnTo>
                    <a:pt x="197930" y="23532"/>
                  </a:lnTo>
                  <a:lnTo>
                    <a:pt x="197752" y="21236"/>
                  </a:lnTo>
                  <a:lnTo>
                    <a:pt x="195549" y="19917"/>
                  </a:lnTo>
                  <a:lnTo>
                    <a:pt x="195025" y="21327"/>
                  </a:lnTo>
                  <a:lnTo>
                    <a:pt x="192474" y="21236"/>
                  </a:lnTo>
                  <a:lnTo>
                    <a:pt x="189916" y="16398"/>
                  </a:lnTo>
                  <a:lnTo>
                    <a:pt x="188683" y="15603"/>
                  </a:lnTo>
                  <a:lnTo>
                    <a:pt x="181994" y="15341"/>
                  </a:lnTo>
                  <a:lnTo>
                    <a:pt x="181292" y="16658"/>
                  </a:lnTo>
                  <a:lnTo>
                    <a:pt x="181463" y="17629"/>
                  </a:lnTo>
                  <a:lnTo>
                    <a:pt x="178997" y="20273"/>
                  </a:lnTo>
                  <a:lnTo>
                    <a:pt x="177155" y="20449"/>
                  </a:lnTo>
                  <a:lnTo>
                    <a:pt x="175652" y="22823"/>
                  </a:lnTo>
                  <a:lnTo>
                    <a:pt x="169495" y="21852"/>
                  </a:lnTo>
                  <a:lnTo>
                    <a:pt x="166674" y="22739"/>
                  </a:lnTo>
                  <a:lnTo>
                    <a:pt x="163067" y="21506"/>
                  </a:lnTo>
                  <a:lnTo>
                    <a:pt x="162005" y="19741"/>
                  </a:lnTo>
                  <a:lnTo>
                    <a:pt x="158313" y="18509"/>
                  </a:lnTo>
                  <a:lnTo>
                    <a:pt x="156903" y="20096"/>
                  </a:lnTo>
                  <a:lnTo>
                    <a:pt x="151971" y="18331"/>
                  </a:lnTo>
                  <a:lnTo>
                    <a:pt x="151971" y="15425"/>
                  </a:lnTo>
                  <a:lnTo>
                    <a:pt x="149590" y="14022"/>
                  </a:lnTo>
                  <a:lnTo>
                    <a:pt x="149590" y="16312"/>
                  </a:lnTo>
                  <a:lnTo>
                    <a:pt x="141093" y="16886"/>
                  </a:lnTo>
                  <a:lnTo>
                    <a:pt x="137969" y="17099"/>
                  </a:lnTo>
                  <a:lnTo>
                    <a:pt x="117726" y="16212"/>
                  </a:lnTo>
                  <a:lnTo>
                    <a:pt x="115791" y="16128"/>
                  </a:lnTo>
                  <a:lnTo>
                    <a:pt x="113169" y="16008"/>
                  </a:lnTo>
                  <a:lnTo>
                    <a:pt x="84655" y="12556"/>
                  </a:lnTo>
                  <a:lnTo>
                    <a:pt x="79042" y="11885"/>
                  </a:lnTo>
                  <a:lnTo>
                    <a:pt x="78540" y="11821"/>
                  </a:lnTo>
                  <a:lnTo>
                    <a:pt x="62539" y="9247"/>
                  </a:lnTo>
                  <a:lnTo>
                    <a:pt x="55560" y="8121"/>
                  </a:lnTo>
                  <a:lnTo>
                    <a:pt x="54979" y="7994"/>
                  </a:lnTo>
                  <a:lnTo>
                    <a:pt x="50366" y="6974"/>
                  </a:lnTo>
                  <a:lnTo>
                    <a:pt x="36889" y="3367"/>
                  </a:lnTo>
                  <a:lnTo>
                    <a:pt x="25976"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8"/>
            <p:cNvSpPr/>
            <p:nvPr/>
          </p:nvSpPr>
          <p:spPr>
            <a:xfrm>
              <a:off x="1276275" y="820075"/>
              <a:ext cx="281325" cy="1162475"/>
            </a:xfrm>
            <a:custGeom>
              <a:avLst/>
              <a:gdLst/>
              <a:ahLst/>
              <a:cxnLst/>
              <a:rect l="l" t="t" r="r" b="b"/>
              <a:pathLst>
                <a:path w="11253" h="46499" fill="none" extrusionOk="0">
                  <a:moveTo>
                    <a:pt x="11252" y="0"/>
                  </a:moveTo>
                  <a:cubicBezTo>
                    <a:pt x="11252" y="0"/>
                    <a:pt x="7201" y="10051"/>
                    <a:pt x="7951" y="11100"/>
                  </a:cubicBezTo>
                  <a:cubicBezTo>
                    <a:pt x="8702" y="12149"/>
                    <a:pt x="7201" y="17400"/>
                    <a:pt x="7201" y="17400"/>
                  </a:cubicBezTo>
                  <a:lnTo>
                    <a:pt x="6452" y="19650"/>
                  </a:lnTo>
                  <a:cubicBezTo>
                    <a:pt x="6452" y="19650"/>
                    <a:pt x="8102" y="22049"/>
                    <a:pt x="7951" y="23100"/>
                  </a:cubicBezTo>
                  <a:cubicBezTo>
                    <a:pt x="7802" y="24149"/>
                    <a:pt x="5401" y="26399"/>
                    <a:pt x="5552" y="26999"/>
                  </a:cubicBezTo>
                  <a:cubicBezTo>
                    <a:pt x="5701" y="27600"/>
                    <a:pt x="2551" y="29549"/>
                    <a:pt x="2852" y="30300"/>
                  </a:cubicBezTo>
                  <a:cubicBezTo>
                    <a:pt x="3151" y="31048"/>
                    <a:pt x="3901" y="31349"/>
                    <a:pt x="3451" y="32550"/>
                  </a:cubicBezTo>
                  <a:cubicBezTo>
                    <a:pt x="3001" y="33748"/>
                    <a:pt x="1" y="46499"/>
                    <a:pt x="1" y="46499"/>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8"/>
            <p:cNvSpPr/>
            <p:nvPr/>
          </p:nvSpPr>
          <p:spPr>
            <a:xfrm>
              <a:off x="582600" y="1045050"/>
              <a:ext cx="854975" cy="266225"/>
            </a:xfrm>
            <a:custGeom>
              <a:avLst/>
              <a:gdLst/>
              <a:ahLst/>
              <a:cxnLst/>
              <a:rect l="l" t="t" r="r" b="b"/>
              <a:pathLst>
                <a:path w="34199" h="10649" fill="none" extrusionOk="0">
                  <a:moveTo>
                    <a:pt x="1" y="152"/>
                  </a:moveTo>
                  <a:cubicBezTo>
                    <a:pt x="1" y="152"/>
                    <a:pt x="3601" y="1"/>
                    <a:pt x="4200" y="301"/>
                  </a:cubicBezTo>
                  <a:cubicBezTo>
                    <a:pt x="4801" y="600"/>
                    <a:pt x="4799" y="1801"/>
                    <a:pt x="4799" y="1801"/>
                  </a:cubicBezTo>
                  <a:cubicBezTo>
                    <a:pt x="4799" y="1801"/>
                    <a:pt x="6300" y="1201"/>
                    <a:pt x="6750" y="1502"/>
                  </a:cubicBezTo>
                  <a:cubicBezTo>
                    <a:pt x="7200" y="1801"/>
                    <a:pt x="7350" y="3600"/>
                    <a:pt x="7350" y="3600"/>
                  </a:cubicBezTo>
                  <a:cubicBezTo>
                    <a:pt x="7350" y="3600"/>
                    <a:pt x="7350" y="4801"/>
                    <a:pt x="6900" y="5400"/>
                  </a:cubicBezTo>
                  <a:cubicBezTo>
                    <a:pt x="6450" y="5998"/>
                    <a:pt x="7350" y="6750"/>
                    <a:pt x="7949" y="6900"/>
                  </a:cubicBezTo>
                  <a:cubicBezTo>
                    <a:pt x="8550" y="7049"/>
                    <a:pt x="9749" y="6300"/>
                    <a:pt x="10350" y="6450"/>
                  </a:cubicBezTo>
                  <a:cubicBezTo>
                    <a:pt x="10951" y="6599"/>
                    <a:pt x="13349" y="7800"/>
                    <a:pt x="13349" y="7800"/>
                  </a:cubicBezTo>
                  <a:lnTo>
                    <a:pt x="16050" y="8100"/>
                  </a:lnTo>
                  <a:lnTo>
                    <a:pt x="18450" y="7650"/>
                  </a:lnTo>
                  <a:lnTo>
                    <a:pt x="19800" y="8700"/>
                  </a:lnTo>
                  <a:lnTo>
                    <a:pt x="23549" y="8399"/>
                  </a:lnTo>
                  <a:cubicBezTo>
                    <a:pt x="23549" y="8399"/>
                    <a:pt x="26249" y="8399"/>
                    <a:pt x="28499" y="9150"/>
                  </a:cubicBezTo>
                  <a:cubicBezTo>
                    <a:pt x="30748" y="9900"/>
                    <a:pt x="34199" y="10649"/>
                    <a:pt x="34199" y="10649"/>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8"/>
            <p:cNvSpPr/>
            <p:nvPr/>
          </p:nvSpPr>
          <p:spPr>
            <a:xfrm>
              <a:off x="1621275" y="846350"/>
              <a:ext cx="453750" cy="866175"/>
            </a:xfrm>
            <a:custGeom>
              <a:avLst/>
              <a:gdLst/>
              <a:ahLst/>
              <a:cxnLst/>
              <a:rect l="l" t="t" r="r" b="b"/>
              <a:pathLst>
                <a:path w="18150" h="34647" fill="none" extrusionOk="0">
                  <a:moveTo>
                    <a:pt x="1651" y="0"/>
                  </a:moveTo>
                  <a:lnTo>
                    <a:pt x="1" y="6149"/>
                  </a:lnTo>
                  <a:lnTo>
                    <a:pt x="901" y="8849"/>
                  </a:lnTo>
                  <a:lnTo>
                    <a:pt x="150" y="10199"/>
                  </a:lnTo>
                  <a:cubicBezTo>
                    <a:pt x="150" y="10199"/>
                    <a:pt x="901" y="11847"/>
                    <a:pt x="2101" y="12448"/>
                  </a:cubicBezTo>
                  <a:cubicBezTo>
                    <a:pt x="3300" y="13048"/>
                    <a:pt x="2701" y="16797"/>
                    <a:pt x="3601" y="17098"/>
                  </a:cubicBezTo>
                  <a:cubicBezTo>
                    <a:pt x="3601" y="17098"/>
                    <a:pt x="6151" y="16648"/>
                    <a:pt x="6151" y="17098"/>
                  </a:cubicBezTo>
                  <a:cubicBezTo>
                    <a:pt x="6151" y="17548"/>
                    <a:pt x="3901" y="21147"/>
                    <a:pt x="3901" y="21147"/>
                  </a:cubicBezTo>
                  <a:cubicBezTo>
                    <a:pt x="3901" y="21147"/>
                    <a:pt x="3901" y="22348"/>
                    <a:pt x="3451" y="22947"/>
                  </a:cubicBezTo>
                  <a:cubicBezTo>
                    <a:pt x="3001" y="23545"/>
                    <a:pt x="3601" y="23696"/>
                    <a:pt x="4051" y="23997"/>
                  </a:cubicBezTo>
                  <a:cubicBezTo>
                    <a:pt x="4501" y="24295"/>
                    <a:pt x="6601" y="23397"/>
                    <a:pt x="6452" y="24297"/>
                  </a:cubicBezTo>
                  <a:cubicBezTo>
                    <a:pt x="6300" y="25197"/>
                    <a:pt x="6750" y="26848"/>
                    <a:pt x="6750" y="26848"/>
                  </a:cubicBezTo>
                  <a:lnTo>
                    <a:pt x="8102" y="29547"/>
                  </a:lnTo>
                  <a:lnTo>
                    <a:pt x="7501" y="31196"/>
                  </a:lnTo>
                  <a:cubicBezTo>
                    <a:pt x="7501" y="31196"/>
                    <a:pt x="8552" y="31347"/>
                    <a:pt x="8552" y="31797"/>
                  </a:cubicBezTo>
                  <a:cubicBezTo>
                    <a:pt x="8552" y="32247"/>
                    <a:pt x="8401" y="32697"/>
                    <a:pt x="9002" y="33147"/>
                  </a:cubicBezTo>
                  <a:cubicBezTo>
                    <a:pt x="9601" y="33597"/>
                    <a:pt x="10951" y="33747"/>
                    <a:pt x="10951" y="33747"/>
                  </a:cubicBezTo>
                  <a:cubicBezTo>
                    <a:pt x="10951" y="33747"/>
                    <a:pt x="13201" y="33747"/>
                    <a:pt x="13801" y="33896"/>
                  </a:cubicBezTo>
                  <a:cubicBezTo>
                    <a:pt x="14402" y="34045"/>
                    <a:pt x="15601" y="33896"/>
                    <a:pt x="15601" y="33896"/>
                  </a:cubicBezTo>
                  <a:cubicBezTo>
                    <a:pt x="15601" y="33896"/>
                    <a:pt x="16799" y="32546"/>
                    <a:pt x="17249" y="32996"/>
                  </a:cubicBezTo>
                  <a:cubicBezTo>
                    <a:pt x="17699" y="33446"/>
                    <a:pt x="18149" y="34647"/>
                    <a:pt x="18149" y="34647"/>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8"/>
            <p:cNvSpPr/>
            <p:nvPr/>
          </p:nvSpPr>
          <p:spPr>
            <a:xfrm>
              <a:off x="353850" y="1731275"/>
              <a:ext cx="1653675" cy="393750"/>
            </a:xfrm>
            <a:custGeom>
              <a:avLst/>
              <a:gdLst/>
              <a:ahLst/>
              <a:cxnLst/>
              <a:rect l="l" t="t" r="r" b="b"/>
              <a:pathLst>
                <a:path w="66147" h="15750" fill="none" extrusionOk="0">
                  <a:moveTo>
                    <a:pt x="0" y="0"/>
                  </a:moveTo>
                  <a:cubicBezTo>
                    <a:pt x="0" y="0"/>
                    <a:pt x="47247" y="14399"/>
                    <a:pt x="66146" y="15749"/>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8"/>
            <p:cNvSpPr/>
            <p:nvPr/>
          </p:nvSpPr>
          <p:spPr>
            <a:xfrm>
              <a:off x="2877475" y="1030075"/>
              <a:ext cx="120000" cy="1387425"/>
            </a:xfrm>
            <a:custGeom>
              <a:avLst/>
              <a:gdLst/>
              <a:ahLst/>
              <a:cxnLst/>
              <a:rect l="l" t="t" r="r" b="b"/>
              <a:pathLst>
                <a:path w="4800" h="55497" fill="none" extrusionOk="0">
                  <a:moveTo>
                    <a:pt x="4799" y="0"/>
                  </a:moveTo>
                  <a:cubicBezTo>
                    <a:pt x="4799" y="0"/>
                    <a:pt x="299" y="47098"/>
                    <a:pt x="1" y="55497"/>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8"/>
            <p:cNvSpPr/>
            <p:nvPr/>
          </p:nvSpPr>
          <p:spPr>
            <a:xfrm>
              <a:off x="1482975" y="1633800"/>
              <a:ext cx="1651475" cy="1482250"/>
            </a:xfrm>
            <a:custGeom>
              <a:avLst/>
              <a:gdLst/>
              <a:ahLst/>
              <a:cxnLst/>
              <a:rect l="l" t="t" r="r" b="b"/>
              <a:pathLst>
                <a:path w="66059" h="59290" fill="none" extrusionOk="0">
                  <a:moveTo>
                    <a:pt x="58180" y="3300"/>
                  </a:moveTo>
                  <a:cubicBezTo>
                    <a:pt x="56230" y="4050"/>
                    <a:pt x="42130" y="2099"/>
                    <a:pt x="39731" y="2099"/>
                  </a:cubicBezTo>
                  <a:cubicBezTo>
                    <a:pt x="37332" y="2099"/>
                    <a:pt x="24282" y="1"/>
                    <a:pt x="24282" y="1"/>
                  </a:cubicBezTo>
                  <a:cubicBezTo>
                    <a:pt x="23681" y="4500"/>
                    <a:pt x="19482" y="26549"/>
                    <a:pt x="19482" y="26549"/>
                  </a:cubicBezTo>
                  <a:cubicBezTo>
                    <a:pt x="19482" y="26549"/>
                    <a:pt x="50417" y="31810"/>
                    <a:pt x="65953" y="32022"/>
                  </a:cubicBezTo>
                  <a:cubicBezTo>
                    <a:pt x="65953" y="32022"/>
                    <a:pt x="66059" y="56542"/>
                    <a:pt x="64791" y="59290"/>
                  </a:cubicBezTo>
                  <a:cubicBezTo>
                    <a:pt x="64791" y="59290"/>
                    <a:pt x="8140" y="54852"/>
                    <a:pt x="0" y="51257"/>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8"/>
            <p:cNvSpPr/>
            <p:nvPr/>
          </p:nvSpPr>
          <p:spPr>
            <a:xfrm>
              <a:off x="2935868" y="2093389"/>
              <a:ext cx="948700" cy="52525"/>
            </a:xfrm>
            <a:custGeom>
              <a:avLst/>
              <a:gdLst/>
              <a:ahLst/>
              <a:cxnLst/>
              <a:rect l="l" t="t" r="r" b="b"/>
              <a:pathLst>
                <a:path w="37948" h="2101" fill="none" extrusionOk="0">
                  <a:moveTo>
                    <a:pt x="0" y="0"/>
                  </a:moveTo>
                  <a:cubicBezTo>
                    <a:pt x="0" y="0"/>
                    <a:pt x="27298" y="2101"/>
                    <a:pt x="37948" y="90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8"/>
            <p:cNvSpPr/>
            <p:nvPr/>
          </p:nvSpPr>
          <p:spPr>
            <a:xfrm>
              <a:off x="3743675" y="1075075"/>
              <a:ext cx="581200" cy="3329825"/>
            </a:xfrm>
            <a:custGeom>
              <a:avLst/>
              <a:gdLst/>
              <a:ahLst/>
              <a:cxnLst/>
              <a:rect l="l" t="t" r="r" b="b"/>
              <a:pathLst>
                <a:path w="23248" h="133193" fill="none" extrusionOk="0">
                  <a:moveTo>
                    <a:pt x="150" y="0"/>
                  </a:moveTo>
                  <a:cubicBezTo>
                    <a:pt x="150" y="0"/>
                    <a:pt x="1199" y="2250"/>
                    <a:pt x="900" y="3001"/>
                  </a:cubicBezTo>
                  <a:cubicBezTo>
                    <a:pt x="600" y="3749"/>
                    <a:pt x="1" y="7050"/>
                    <a:pt x="1199" y="8100"/>
                  </a:cubicBezTo>
                  <a:cubicBezTo>
                    <a:pt x="2400" y="9149"/>
                    <a:pt x="2549" y="11100"/>
                    <a:pt x="2700" y="12299"/>
                  </a:cubicBezTo>
                  <a:cubicBezTo>
                    <a:pt x="2850" y="13499"/>
                    <a:pt x="2400" y="15600"/>
                    <a:pt x="2700" y="16500"/>
                  </a:cubicBezTo>
                  <a:cubicBezTo>
                    <a:pt x="3001" y="17400"/>
                    <a:pt x="4200" y="20100"/>
                    <a:pt x="4200" y="21000"/>
                  </a:cubicBezTo>
                  <a:cubicBezTo>
                    <a:pt x="4200" y="21900"/>
                    <a:pt x="2549" y="24299"/>
                    <a:pt x="2549" y="24299"/>
                  </a:cubicBezTo>
                  <a:lnTo>
                    <a:pt x="4050" y="25199"/>
                  </a:lnTo>
                  <a:cubicBezTo>
                    <a:pt x="4050" y="25199"/>
                    <a:pt x="4950" y="35998"/>
                    <a:pt x="4799" y="37497"/>
                  </a:cubicBezTo>
                  <a:cubicBezTo>
                    <a:pt x="4650" y="38999"/>
                    <a:pt x="3899" y="41547"/>
                    <a:pt x="4500" y="42748"/>
                  </a:cubicBezTo>
                  <a:cubicBezTo>
                    <a:pt x="5100" y="43946"/>
                    <a:pt x="4650" y="46497"/>
                    <a:pt x="5249" y="47397"/>
                  </a:cubicBezTo>
                  <a:cubicBezTo>
                    <a:pt x="5850" y="48297"/>
                    <a:pt x="6900" y="50696"/>
                    <a:pt x="7200" y="51598"/>
                  </a:cubicBezTo>
                  <a:cubicBezTo>
                    <a:pt x="7501" y="52498"/>
                    <a:pt x="6750" y="56846"/>
                    <a:pt x="8100" y="58047"/>
                  </a:cubicBezTo>
                  <a:cubicBezTo>
                    <a:pt x="9450" y="59247"/>
                    <a:pt x="10199" y="61197"/>
                    <a:pt x="10651" y="61497"/>
                  </a:cubicBezTo>
                  <a:cubicBezTo>
                    <a:pt x="11100" y="61796"/>
                    <a:pt x="10949" y="62997"/>
                    <a:pt x="12449" y="62847"/>
                  </a:cubicBezTo>
                  <a:cubicBezTo>
                    <a:pt x="13948" y="62696"/>
                    <a:pt x="14248" y="62847"/>
                    <a:pt x="13500" y="63447"/>
                  </a:cubicBezTo>
                  <a:cubicBezTo>
                    <a:pt x="12749" y="64046"/>
                    <a:pt x="11099" y="64496"/>
                    <a:pt x="11549" y="64946"/>
                  </a:cubicBezTo>
                  <a:cubicBezTo>
                    <a:pt x="11999" y="65396"/>
                    <a:pt x="11999" y="65097"/>
                    <a:pt x="12598" y="65696"/>
                  </a:cubicBezTo>
                  <a:cubicBezTo>
                    <a:pt x="13199" y="66296"/>
                    <a:pt x="13500" y="67646"/>
                    <a:pt x="13500" y="67646"/>
                  </a:cubicBezTo>
                  <a:cubicBezTo>
                    <a:pt x="14248" y="67646"/>
                    <a:pt x="14999" y="68396"/>
                    <a:pt x="14999" y="68396"/>
                  </a:cubicBezTo>
                  <a:cubicBezTo>
                    <a:pt x="14999" y="68396"/>
                    <a:pt x="14549" y="72896"/>
                    <a:pt x="14848" y="73647"/>
                  </a:cubicBezTo>
                  <a:cubicBezTo>
                    <a:pt x="15148" y="74395"/>
                    <a:pt x="14848" y="81595"/>
                    <a:pt x="15298" y="82196"/>
                  </a:cubicBezTo>
                  <a:cubicBezTo>
                    <a:pt x="15748" y="82795"/>
                    <a:pt x="14698" y="85645"/>
                    <a:pt x="15449" y="86845"/>
                  </a:cubicBezTo>
                  <a:cubicBezTo>
                    <a:pt x="16198" y="88046"/>
                    <a:pt x="15899" y="91944"/>
                    <a:pt x="15899" y="91944"/>
                  </a:cubicBezTo>
                  <a:cubicBezTo>
                    <a:pt x="16948" y="93595"/>
                    <a:pt x="15899" y="100643"/>
                    <a:pt x="16648" y="103194"/>
                  </a:cubicBezTo>
                  <a:cubicBezTo>
                    <a:pt x="17398" y="105744"/>
                    <a:pt x="16498" y="105593"/>
                    <a:pt x="16498" y="105593"/>
                  </a:cubicBezTo>
                  <a:lnTo>
                    <a:pt x="18898" y="105894"/>
                  </a:lnTo>
                  <a:cubicBezTo>
                    <a:pt x="18898" y="105894"/>
                    <a:pt x="18599" y="114142"/>
                    <a:pt x="19799" y="116094"/>
                  </a:cubicBezTo>
                  <a:cubicBezTo>
                    <a:pt x="21000" y="118043"/>
                    <a:pt x="21149" y="118343"/>
                    <a:pt x="21299" y="119243"/>
                  </a:cubicBezTo>
                  <a:cubicBezTo>
                    <a:pt x="21448" y="120143"/>
                    <a:pt x="22348" y="120743"/>
                    <a:pt x="22649" y="121493"/>
                  </a:cubicBezTo>
                  <a:cubicBezTo>
                    <a:pt x="22949" y="122244"/>
                    <a:pt x="23248" y="124193"/>
                    <a:pt x="22649" y="124942"/>
                  </a:cubicBezTo>
                  <a:cubicBezTo>
                    <a:pt x="22049" y="125692"/>
                    <a:pt x="20998" y="127042"/>
                    <a:pt x="21448" y="127793"/>
                  </a:cubicBezTo>
                  <a:cubicBezTo>
                    <a:pt x="21898" y="128543"/>
                    <a:pt x="22499" y="130192"/>
                    <a:pt x="21898" y="130791"/>
                  </a:cubicBezTo>
                  <a:cubicBezTo>
                    <a:pt x="21299" y="131393"/>
                    <a:pt x="21448" y="133193"/>
                    <a:pt x="21448" y="133193"/>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8"/>
            <p:cNvSpPr/>
            <p:nvPr/>
          </p:nvSpPr>
          <p:spPr>
            <a:xfrm>
              <a:off x="4272400" y="1210050"/>
              <a:ext cx="648700" cy="3048600"/>
            </a:xfrm>
            <a:custGeom>
              <a:avLst/>
              <a:gdLst/>
              <a:ahLst/>
              <a:cxnLst/>
              <a:rect l="l" t="t" r="r" b="b"/>
              <a:pathLst>
                <a:path w="25948" h="121944" fill="none" extrusionOk="0">
                  <a:moveTo>
                    <a:pt x="14399" y="1"/>
                  </a:moveTo>
                  <a:cubicBezTo>
                    <a:pt x="14399" y="1"/>
                    <a:pt x="4349" y="7501"/>
                    <a:pt x="3600" y="8401"/>
                  </a:cubicBezTo>
                  <a:cubicBezTo>
                    <a:pt x="2850" y="9301"/>
                    <a:pt x="3600" y="11850"/>
                    <a:pt x="3600" y="11850"/>
                  </a:cubicBezTo>
                  <a:cubicBezTo>
                    <a:pt x="3600" y="11850"/>
                    <a:pt x="0" y="15899"/>
                    <a:pt x="299" y="16951"/>
                  </a:cubicBezTo>
                  <a:cubicBezTo>
                    <a:pt x="600" y="18000"/>
                    <a:pt x="900" y="18599"/>
                    <a:pt x="900" y="20100"/>
                  </a:cubicBezTo>
                  <a:cubicBezTo>
                    <a:pt x="900" y="21600"/>
                    <a:pt x="900" y="23400"/>
                    <a:pt x="2099" y="23850"/>
                  </a:cubicBezTo>
                  <a:cubicBezTo>
                    <a:pt x="3300" y="24299"/>
                    <a:pt x="4799" y="24449"/>
                    <a:pt x="5999" y="25648"/>
                  </a:cubicBezTo>
                  <a:cubicBezTo>
                    <a:pt x="7200" y="26846"/>
                    <a:pt x="7049" y="27447"/>
                    <a:pt x="8249" y="28049"/>
                  </a:cubicBezTo>
                  <a:cubicBezTo>
                    <a:pt x="9450" y="28650"/>
                    <a:pt x="9450" y="30599"/>
                    <a:pt x="9450" y="31198"/>
                  </a:cubicBezTo>
                  <a:cubicBezTo>
                    <a:pt x="9450" y="31798"/>
                    <a:pt x="10499" y="33448"/>
                    <a:pt x="10499" y="33448"/>
                  </a:cubicBezTo>
                  <a:lnTo>
                    <a:pt x="10199" y="35246"/>
                  </a:lnTo>
                  <a:lnTo>
                    <a:pt x="10648" y="36899"/>
                  </a:lnTo>
                  <a:lnTo>
                    <a:pt x="12148" y="36899"/>
                  </a:lnTo>
                  <a:lnTo>
                    <a:pt x="14099" y="38549"/>
                  </a:lnTo>
                  <a:cubicBezTo>
                    <a:pt x="14099" y="38549"/>
                    <a:pt x="14999" y="39298"/>
                    <a:pt x="15298" y="40198"/>
                  </a:cubicBezTo>
                  <a:cubicBezTo>
                    <a:pt x="15598" y="41098"/>
                    <a:pt x="16349" y="42298"/>
                    <a:pt x="15449" y="43049"/>
                  </a:cubicBezTo>
                  <a:cubicBezTo>
                    <a:pt x="14549" y="43798"/>
                    <a:pt x="16498" y="44098"/>
                    <a:pt x="14549" y="45148"/>
                  </a:cubicBezTo>
                  <a:cubicBezTo>
                    <a:pt x="12598" y="46199"/>
                    <a:pt x="11998" y="45598"/>
                    <a:pt x="11849" y="46199"/>
                  </a:cubicBezTo>
                  <a:cubicBezTo>
                    <a:pt x="11700" y="46798"/>
                    <a:pt x="11849" y="49498"/>
                    <a:pt x="11849" y="49498"/>
                  </a:cubicBezTo>
                  <a:lnTo>
                    <a:pt x="9749" y="51296"/>
                  </a:lnTo>
                  <a:cubicBezTo>
                    <a:pt x="9749" y="51296"/>
                    <a:pt x="8699" y="56397"/>
                    <a:pt x="10199" y="57446"/>
                  </a:cubicBezTo>
                  <a:cubicBezTo>
                    <a:pt x="11698" y="58496"/>
                    <a:pt x="14549" y="59396"/>
                    <a:pt x="15148" y="60596"/>
                  </a:cubicBezTo>
                  <a:cubicBezTo>
                    <a:pt x="15749" y="61797"/>
                    <a:pt x="15748" y="64196"/>
                    <a:pt x="16648" y="65096"/>
                  </a:cubicBezTo>
                  <a:cubicBezTo>
                    <a:pt x="17547" y="65996"/>
                    <a:pt x="17699" y="67796"/>
                    <a:pt x="17699" y="67796"/>
                  </a:cubicBezTo>
                  <a:cubicBezTo>
                    <a:pt x="17699" y="67796"/>
                    <a:pt x="18748" y="69745"/>
                    <a:pt x="20249" y="69896"/>
                  </a:cubicBezTo>
                  <a:cubicBezTo>
                    <a:pt x="21748" y="70046"/>
                    <a:pt x="22047" y="71396"/>
                    <a:pt x="22047" y="71995"/>
                  </a:cubicBezTo>
                  <a:cubicBezTo>
                    <a:pt x="22047" y="72596"/>
                    <a:pt x="19949" y="73345"/>
                    <a:pt x="21597" y="74245"/>
                  </a:cubicBezTo>
                  <a:cubicBezTo>
                    <a:pt x="23248" y="75145"/>
                    <a:pt x="23847" y="75746"/>
                    <a:pt x="23847" y="75746"/>
                  </a:cubicBezTo>
                  <a:lnTo>
                    <a:pt x="23998" y="77096"/>
                  </a:lnTo>
                  <a:lnTo>
                    <a:pt x="23098" y="78295"/>
                  </a:lnTo>
                  <a:cubicBezTo>
                    <a:pt x="23098" y="78295"/>
                    <a:pt x="20399" y="78446"/>
                    <a:pt x="20849" y="79195"/>
                  </a:cubicBezTo>
                  <a:cubicBezTo>
                    <a:pt x="21125" y="79654"/>
                    <a:pt x="21481" y="80060"/>
                    <a:pt x="21898" y="80395"/>
                  </a:cubicBezTo>
                  <a:lnTo>
                    <a:pt x="22047" y="82794"/>
                  </a:lnTo>
                  <a:cubicBezTo>
                    <a:pt x="22047" y="82794"/>
                    <a:pt x="22047" y="83095"/>
                    <a:pt x="21898" y="83845"/>
                  </a:cubicBezTo>
                  <a:cubicBezTo>
                    <a:pt x="21748" y="84594"/>
                    <a:pt x="20399" y="85195"/>
                    <a:pt x="20098" y="85795"/>
                  </a:cubicBezTo>
                  <a:cubicBezTo>
                    <a:pt x="19799" y="86394"/>
                    <a:pt x="19349" y="89395"/>
                    <a:pt x="18748" y="89994"/>
                  </a:cubicBezTo>
                  <a:cubicBezTo>
                    <a:pt x="18149" y="90595"/>
                    <a:pt x="18449" y="90894"/>
                    <a:pt x="17699" y="91495"/>
                  </a:cubicBezTo>
                  <a:cubicBezTo>
                    <a:pt x="16948" y="92094"/>
                    <a:pt x="15148" y="94645"/>
                    <a:pt x="15749" y="95244"/>
                  </a:cubicBezTo>
                  <a:cubicBezTo>
                    <a:pt x="16349" y="95844"/>
                    <a:pt x="14698" y="96744"/>
                    <a:pt x="14698" y="96744"/>
                  </a:cubicBezTo>
                  <a:cubicBezTo>
                    <a:pt x="14698" y="96744"/>
                    <a:pt x="13050" y="97643"/>
                    <a:pt x="14248" y="99744"/>
                  </a:cubicBezTo>
                  <a:cubicBezTo>
                    <a:pt x="15449" y="101844"/>
                    <a:pt x="13798" y="103194"/>
                    <a:pt x="14549" y="103794"/>
                  </a:cubicBezTo>
                  <a:cubicBezTo>
                    <a:pt x="15299" y="104393"/>
                    <a:pt x="15299" y="105293"/>
                    <a:pt x="15299" y="105293"/>
                  </a:cubicBezTo>
                  <a:lnTo>
                    <a:pt x="16498" y="107393"/>
                  </a:lnTo>
                  <a:cubicBezTo>
                    <a:pt x="16498" y="107393"/>
                    <a:pt x="14973" y="108310"/>
                    <a:pt x="15299" y="108743"/>
                  </a:cubicBezTo>
                  <a:cubicBezTo>
                    <a:pt x="15299" y="108743"/>
                    <a:pt x="12749" y="113994"/>
                    <a:pt x="13348" y="115794"/>
                  </a:cubicBezTo>
                  <a:cubicBezTo>
                    <a:pt x="13950" y="117594"/>
                    <a:pt x="14698" y="117743"/>
                    <a:pt x="14698" y="117743"/>
                  </a:cubicBezTo>
                  <a:lnTo>
                    <a:pt x="22949" y="116244"/>
                  </a:lnTo>
                  <a:lnTo>
                    <a:pt x="23849" y="118794"/>
                  </a:lnTo>
                  <a:cubicBezTo>
                    <a:pt x="23849" y="118794"/>
                    <a:pt x="23548" y="120745"/>
                    <a:pt x="24448" y="121193"/>
                  </a:cubicBezTo>
                  <a:lnTo>
                    <a:pt x="25948" y="121944"/>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8"/>
            <p:cNvSpPr/>
            <p:nvPr/>
          </p:nvSpPr>
          <p:spPr>
            <a:xfrm>
              <a:off x="747575" y="1892500"/>
              <a:ext cx="592500" cy="1346200"/>
            </a:xfrm>
            <a:custGeom>
              <a:avLst/>
              <a:gdLst/>
              <a:ahLst/>
              <a:cxnLst/>
              <a:rect l="l" t="t" r="r" b="b"/>
              <a:pathLst>
                <a:path w="23700" h="53848" fill="none" extrusionOk="0">
                  <a:moveTo>
                    <a:pt x="23699" y="53848"/>
                  </a:moveTo>
                  <a:cubicBezTo>
                    <a:pt x="22049" y="52348"/>
                    <a:pt x="2101" y="21300"/>
                    <a:pt x="1051" y="20701"/>
                  </a:cubicBezTo>
                  <a:cubicBezTo>
                    <a:pt x="0" y="20100"/>
                    <a:pt x="6150" y="0"/>
                    <a:pt x="6150" y="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8"/>
            <p:cNvSpPr/>
            <p:nvPr/>
          </p:nvSpPr>
          <p:spPr>
            <a:xfrm>
              <a:off x="1222175" y="2080000"/>
              <a:ext cx="410375" cy="1540775"/>
            </a:xfrm>
            <a:custGeom>
              <a:avLst/>
              <a:gdLst/>
              <a:ahLst/>
              <a:cxnLst/>
              <a:rect l="l" t="t" r="r" b="b"/>
              <a:pathLst>
                <a:path w="16415" h="61631" fill="none" extrusionOk="0">
                  <a:moveTo>
                    <a:pt x="16415" y="0"/>
                  </a:moveTo>
                  <a:cubicBezTo>
                    <a:pt x="16415" y="0"/>
                    <a:pt x="9516" y="38847"/>
                    <a:pt x="8765" y="40048"/>
                  </a:cubicBezTo>
                  <a:cubicBezTo>
                    <a:pt x="8016" y="41249"/>
                    <a:pt x="7565" y="40197"/>
                    <a:pt x="7565" y="40197"/>
                  </a:cubicBezTo>
                  <a:lnTo>
                    <a:pt x="5615" y="38698"/>
                  </a:lnTo>
                  <a:cubicBezTo>
                    <a:pt x="4865" y="39598"/>
                    <a:pt x="4938" y="41126"/>
                    <a:pt x="5043" y="41866"/>
                  </a:cubicBezTo>
                  <a:cubicBezTo>
                    <a:pt x="5149" y="42606"/>
                    <a:pt x="5466" y="44296"/>
                    <a:pt x="5466" y="44719"/>
                  </a:cubicBezTo>
                  <a:cubicBezTo>
                    <a:pt x="5466" y="45142"/>
                    <a:pt x="3774" y="47149"/>
                    <a:pt x="4198" y="47468"/>
                  </a:cubicBezTo>
                  <a:cubicBezTo>
                    <a:pt x="4621" y="47785"/>
                    <a:pt x="4938" y="48842"/>
                    <a:pt x="5149" y="49264"/>
                  </a:cubicBezTo>
                  <a:lnTo>
                    <a:pt x="6206" y="51377"/>
                  </a:lnTo>
                  <a:cubicBezTo>
                    <a:pt x="6523" y="52011"/>
                    <a:pt x="6206" y="52962"/>
                    <a:pt x="5360" y="52751"/>
                  </a:cubicBezTo>
                  <a:cubicBezTo>
                    <a:pt x="4515" y="52540"/>
                    <a:pt x="3774" y="53174"/>
                    <a:pt x="3774" y="53174"/>
                  </a:cubicBezTo>
                  <a:cubicBezTo>
                    <a:pt x="3774" y="53174"/>
                    <a:pt x="2611" y="55923"/>
                    <a:pt x="3034" y="56557"/>
                  </a:cubicBezTo>
                  <a:cubicBezTo>
                    <a:pt x="3458" y="57191"/>
                    <a:pt x="2400" y="57191"/>
                    <a:pt x="2400" y="57930"/>
                  </a:cubicBezTo>
                  <a:cubicBezTo>
                    <a:pt x="2400" y="58670"/>
                    <a:pt x="1449" y="59515"/>
                    <a:pt x="2083" y="59834"/>
                  </a:cubicBezTo>
                  <a:cubicBezTo>
                    <a:pt x="2717" y="60151"/>
                    <a:pt x="4198" y="60257"/>
                    <a:pt x="3351" y="60785"/>
                  </a:cubicBezTo>
                  <a:cubicBezTo>
                    <a:pt x="2506" y="61313"/>
                    <a:pt x="1872" y="61630"/>
                    <a:pt x="1238" y="61630"/>
                  </a:cubicBezTo>
                  <a:cubicBezTo>
                    <a:pt x="604" y="61630"/>
                    <a:pt x="1" y="60933"/>
                    <a:pt x="1" y="60933"/>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8"/>
            <p:cNvSpPr/>
            <p:nvPr/>
          </p:nvSpPr>
          <p:spPr>
            <a:xfrm>
              <a:off x="2011500" y="2339225"/>
              <a:ext cx="224550" cy="1685800"/>
            </a:xfrm>
            <a:custGeom>
              <a:avLst/>
              <a:gdLst/>
              <a:ahLst/>
              <a:cxnLst/>
              <a:rect l="l" t="t" r="r" b="b"/>
              <a:pathLst>
                <a:path w="8982" h="67432" fill="none" extrusionOk="0">
                  <a:moveTo>
                    <a:pt x="8982" y="1"/>
                  </a:moveTo>
                  <a:cubicBezTo>
                    <a:pt x="8982" y="1"/>
                    <a:pt x="1" y="64684"/>
                    <a:pt x="844" y="67431"/>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8"/>
            <p:cNvSpPr/>
            <p:nvPr/>
          </p:nvSpPr>
          <p:spPr>
            <a:xfrm>
              <a:off x="2928350" y="3118725"/>
              <a:ext cx="25" cy="25"/>
            </a:xfrm>
            <a:custGeom>
              <a:avLst/>
              <a:gdLst/>
              <a:ahLst/>
              <a:cxnLst/>
              <a:rect l="l" t="t" r="r" b="b"/>
              <a:pathLst>
                <a:path w="1" h="1" fill="none" extrusionOk="0">
                  <a:moveTo>
                    <a:pt x="0" y="0"/>
                  </a:moveTo>
                  <a:close/>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8"/>
            <p:cNvSpPr/>
            <p:nvPr/>
          </p:nvSpPr>
          <p:spPr>
            <a:xfrm>
              <a:off x="2369025" y="3100175"/>
              <a:ext cx="609525" cy="858800"/>
            </a:xfrm>
            <a:custGeom>
              <a:avLst/>
              <a:gdLst/>
              <a:ahLst/>
              <a:cxnLst/>
              <a:rect l="l" t="t" r="r" b="b"/>
              <a:pathLst>
                <a:path w="24381" h="34352" fill="none" extrusionOk="0">
                  <a:moveTo>
                    <a:pt x="24064" y="1"/>
                  </a:moveTo>
                  <a:cubicBezTo>
                    <a:pt x="24381" y="1"/>
                    <a:pt x="23747" y="4335"/>
                    <a:pt x="23747" y="4335"/>
                  </a:cubicBezTo>
                  <a:cubicBezTo>
                    <a:pt x="23113" y="4863"/>
                    <a:pt x="22056" y="31391"/>
                    <a:pt x="21845" y="34352"/>
                  </a:cubicBezTo>
                  <a:cubicBezTo>
                    <a:pt x="21845" y="34352"/>
                    <a:pt x="1762" y="33084"/>
                    <a:pt x="1022" y="33084"/>
                  </a:cubicBezTo>
                  <a:cubicBezTo>
                    <a:pt x="283" y="33084"/>
                    <a:pt x="0" y="33858"/>
                    <a:pt x="0" y="33858"/>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8"/>
            <p:cNvSpPr/>
            <p:nvPr/>
          </p:nvSpPr>
          <p:spPr>
            <a:xfrm>
              <a:off x="3102725" y="3116025"/>
              <a:ext cx="1023450" cy="43700"/>
            </a:xfrm>
            <a:custGeom>
              <a:avLst/>
              <a:gdLst/>
              <a:ahLst/>
              <a:cxnLst/>
              <a:rect l="l" t="t" r="r" b="b"/>
              <a:pathLst>
                <a:path w="40938" h="1748" fill="none" extrusionOk="0">
                  <a:moveTo>
                    <a:pt x="1" y="1"/>
                  </a:moveTo>
                  <a:cubicBezTo>
                    <a:pt x="1" y="1"/>
                    <a:pt x="34206" y="1748"/>
                    <a:pt x="40938" y="556"/>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8"/>
            <p:cNvSpPr/>
            <p:nvPr/>
          </p:nvSpPr>
          <p:spPr>
            <a:xfrm>
              <a:off x="2962700" y="3208525"/>
              <a:ext cx="1193500" cy="506425"/>
            </a:xfrm>
            <a:custGeom>
              <a:avLst/>
              <a:gdLst/>
              <a:ahLst/>
              <a:cxnLst/>
              <a:rect l="l" t="t" r="r" b="b"/>
              <a:pathLst>
                <a:path w="47740" h="20257" fill="none" extrusionOk="0">
                  <a:moveTo>
                    <a:pt x="0" y="1"/>
                  </a:moveTo>
                  <a:cubicBezTo>
                    <a:pt x="0" y="1"/>
                    <a:pt x="14902" y="423"/>
                    <a:pt x="15960" y="529"/>
                  </a:cubicBezTo>
                  <a:lnTo>
                    <a:pt x="16489" y="13740"/>
                  </a:lnTo>
                  <a:lnTo>
                    <a:pt x="17862" y="14904"/>
                  </a:lnTo>
                  <a:lnTo>
                    <a:pt x="20081" y="14480"/>
                  </a:lnTo>
                  <a:lnTo>
                    <a:pt x="21032" y="15750"/>
                  </a:lnTo>
                  <a:lnTo>
                    <a:pt x="23570" y="16912"/>
                  </a:lnTo>
                  <a:lnTo>
                    <a:pt x="25261" y="16912"/>
                  </a:lnTo>
                  <a:lnTo>
                    <a:pt x="26742" y="16595"/>
                  </a:lnTo>
                  <a:lnTo>
                    <a:pt x="28432" y="17757"/>
                  </a:lnTo>
                  <a:lnTo>
                    <a:pt x="28432" y="18497"/>
                  </a:lnTo>
                  <a:lnTo>
                    <a:pt x="30968" y="18074"/>
                  </a:lnTo>
                  <a:lnTo>
                    <a:pt x="32342" y="18603"/>
                  </a:lnTo>
                  <a:lnTo>
                    <a:pt x="33400" y="18497"/>
                  </a:lnTo>
                  <a:lnTo>
                    <a:pt x="34879" y="18286"/>
                  </a:lnTo>
                  <a:lnTo>
                    <a:pt x="36253" y="18603"/>
                  </a:lnTo>
                  <a:lnTo>
                    <a:pt x="37415" y="19342"/>
                  </a:lnTo>
                  <a:lnTo>
                    <a:pt x="39213" y="18708"/>
                  </a:lnTo>
                  <a:lnTo>
                    <a:pt x="41855" y="18708"/>
                  </a:lnTo>
                  <a:lnTo>
                    <a:pt x="43334" y="17863"/>
                  </a:lnTo>
                  <a:lnTo>
                    <a:pt x="44391" y="18286"/>
                  </a:lnTo>
                  <a:cubicBezTo>
                    <a:pt x="44391" y="18286"/>
                    <a:pt x="46752" y="20113"/>
                    <a:pt x="47739" y="20257"/>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8"/>
            <p:cNvSpPr/>
            <p:nvPr/>
          </p:nvSpPr>
          <p:spPr>
            <a:xfrm>
              <a:off x="3126500" y="2611350"/>
              <a:ext cx="883400" cy="39250"/>
            </a:xfrm>
            <a:custGeom>
              <a:avLst/>
              <a:gdLst/>
              <a:ahLst/>
              <a:cxnLst/>
              <a:rect l="l" t="t" r="r" b="b"/>
              <a:pathLst>
                <a:path w="35336" h="1570" fill="none" extrusionOk="0">
                  <a:moveTo>
                    <a:pt x="1" y="1"/>
                  </a:moveTo>
                  <a:cubicBezTo>
                    <a:pt x="1" y="1"/>
                    <a:pt x="21631" y="1569"/>
                    <a:pt x="35336" y="46"/>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8"/>
            <p:cNvSpPr/>
            <p:nvPr/>
          </p:nvSpPr>
          <p:spPr>
            <a:xfrm>
              <a:off x="3937700" y="2484525"/>
              <a:ext cx="578425" cy="37050"/>
            </a:xfrm>
            <a:custGeom>
              <a:avLst/>
              <a:gdLst/>
              <a:ahLst/>
              <a:cxnLst/>
              <a:rect l="l" t="t" r="r" b="b"/>
              <a:pathLst>
                <a:path w="23137" h="1482" fill="none" extrusionOk="0">
                  <a:moveTo>
                    <a:pt x="0" y="1270"/>
                  </a:moveTo>
                  <a:cubicBezTo>
                    <a:pt x="0" y="1270"/>
                    <a:pt x="1796" y="1481"/>
                    <a:pt x="4651" y="1481"/>
                  </a:cubicBezTo>
                  <a:cubicBezTo>
                    <a:pt x="7504" y="1481"/>
                    <a:pt x="18285" y="0"/>
                    <a:pt x="19342" y="0"/>
                  </a:cubicBezTo>
                  <a:cubicBezTo>
                    <a:pt x="20400" y="0"/>
                    <a:pt x="21457" y="317"/>
                    <a:pt x="21457" y="317"/>
                  </a:cubicBezTo>
                  <a:lnTo>
                    <a:pt x="23137" y="317"/>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8"/>
            <p:cNvSpPr/>
            <p:nvPr/>
          </p:nvSpPr>
          <p:spPr>
            <a:xfrm>
              <a:off x="3863650" y="1990000"/>
              <a:ext cx="645000" cy="37450"/>
            </a:xfrm>
            <a:custGeom>
              <a:avLst/>
              <a:gdLst/>
              <a:ahLst/>
              <a:cxnLst/>
              <a:rect l="l" t="t" r="r" b="b"/>
              <a:pathLst>
                <a:path w="25800" h="1498" fill="none" extrusionOk="0">
                  <a:moveTo>
                    <a:pt x="0" y="900"/>
                  </a:moveTo>
                  <a:cubicBezTo>
                    <a:pt x="0" y="900"/>
                    <a:pt x="5500" y="440"/>
                    <a:pt x="7508" y="970"/>
                  </a:cubicBezTo>
                  <a:cubicBezTo>
                    <a:pt x="9515" y="1498"/>
                    <a:pt x="17866" y="758"/>
                    <a:pt x="19451" y="653"/>
                  </a:cubicBezTo>
                  <a:cubicBezTo>
                    <a:pt x="21036" y="547"/>
                    <a:pt x="25800" y="0"/>
                    <a:pt x="25800" y="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8"/>
            <p:cNvSpPr/>
            <p:nvPr/>
          </p:nvSpPr>
          <p:spPr>
            <a:xfrm>
              <a:off x="4357825" y="1409125"/>
              <a:ext cx="694950" cy="1694625"/>
            </a:xfrm>
            <a:custGeom>
              <a:avLst/>
              <a:gdLst/>
              <a:ahLst/>
              <a:cxnLst/>
              <a:rect l="l" t="t" r="r" b="b"/>
              <a:pathLst>
                <a:path w="27798" h="67785" fill="none" extrusionOk="0">
                  <a:moveTo>
                    <a:pt x="1" y="1797"/>
                  </a:moveTo>
                  <a:cubicBezTo>
                    <a:pt x="1" y="1797"/>
                    <a:pt x="3065" y="1057"/>
                    <a:pt x="3699" y="1057"/>
                  </a:cubicBezTo>
                  <a:cubicBezTo>
                    <a:pt x="4335" y="1057"/>
                    <a:pt x="4124" y="1"/>
                    <a:pt x="4969" y="106"/>
                  </a:cubicBezTo>
                  <a:cubicBezTo>
                    <a:pt x="5814" y="212"/>
                    <a:pt x="6342" y="952"/>
                    <a:pt x="6554" y="1586"/>
                  </a:cubicBezTo>
                  <a:cubicBezTo>
                    <a:pt x="6765" y="2220"/>
                    <a:pt x="9407" y="2220"/>
                    <a:pt x="9407" y="2220"/>
                  </a:cubicBezTo>
                  <a:cubicBezTo>
                    <a:pt x="9407" y="2220"/>
                    <a:pt x="11099" y="2325"/>
                    <a:pt x="14163" y="3701"/>
                  </a:cubicBezTo>
                  <a:cubicBezTo>
                    <a:pt x="17227" y="5074"/>
                    <a:pt x="19026" y="5286"/>
                    <a:pt x="19026" y="5286"/>
                  </a:cubicBezTo>
                  <a:lnTo>
                    <a:pt x="19237" y="6342"/>
                  </a:lnTo>
                  <a:lnTo>
                    <a:pt x="21033" y="7505"/>
                  </a:lnTo>
                  <a:lnTo>
                    <a:pt x="22195" y="9937"/>
                  </a:lnTo>
                  <a:lnTo>
                    <a:pt x="23154" y="11676"/>
                  </a:lnTo>
                  <a:lnTo>
                    <a:pt x="23239" y="15269"/>
                  </a:lnTo>
                  <a:lnTo>
                    <a:pt x="23154" y="22627"/>
                  </a:lnTo>
                  <a:lnTo>
                    <a:pt x="22554" y="27076"/>
                  </a:lnTo>
                  <a:cubicBezTo>
                    <a:pt x="22554" y="27076"/>
                    <a:pt x="22970" y="28406"/>
                    <a:pt x="23146" y="29067"/>
                  </a:cubicBezTo>
                  <a:cubicBezTo>
                    <a:pt x="23146" y="29067"/>
                    <a:pt x="23041" y="29595"/>
                    <a:pt x="23252" y="30546"/>
                  </a:cubicBezTo>
                  <a:cubicBezTo>
                    <a:pt x="23463" y="31499"/>
                    <a:pt x="23888" y="31180"/>
                    <a:pt x="25473" y="31814"/>
                  </a:cubicBezTo>
                  <a:cubicBezTo>
                    <a:pt x="27058" y="32450"/>
                    <a:pt x="27058" y="33190"/>
                    <a:pt x="27058" y="33190"/>
                  </a:cubicBezTo>
                  <a:cubicBezTo>
                    <a:pt x="27058" y="33190"/>
                    <a:pt x="26424" y="36150"/>
                    <a:pt x="26107" y="37839"/>
                  </a:cubicBezTo>
                  <a:cubicBezTo>
                    <a:pt x="25790" y="39529"/>
                    <a:pt x="27375" y="49676"/>
                    <a:pt x="27480" y="50841"/>
                  </a:cubicBezTo>
                  <a:cubicBezTo>
                    <a:pt x="27586" y="52003"/>
                    <a:pt x="27797" y="54222"/>
                    <a:pt x="27797" y="54222"/>
                  </a:cubicBezTo>
                  <a:cubicBezTo>
                    <a:pt x="27797" y="54222"/>
                    <a:pt x="26635" y="57182"/>
                    <a:pt x="26107" y="58344"/>
                  </a:cubicBezTo>
                  <a:cubicBezTo>
                    <a:pt x="25578" y="59505"/>
                    <a:pt x="26107" y="60246"/>
                    <a:pt x="26424" y="60669"/>
                  </a:cubicBezTo>
                  <a:cubicBezTo>
                    <a:pt x="26741" y="61092"/>
                    <a:pt x="26318" y="62465"/>
                    <a:pt x="26318" y="62465"/>
                  </a:cubicBezTo>
                  <a:cubicBezTo>
                    <a:pt x="26318" y="62465"/>
                    <a:pt x="24944" y="62782"/>
                    <a:pt x="23782" y="62994"/>
                  </a:cubicBezTo>
                  <a:cubicBezTo>
                    <a:pt x="22618" y="63205"/>
                    <a:pt x="23993" y="64261"/>
                    <a:pt x="24099" y="64895"/>
                  </a:cubicBezTo>
                  <a:cubicBezTo>
                    <a:pt x="24205" y="65531"/>
                    <a:pt x="23888" y="65848"/>
                    <a:pt x="23888" y="65848"/>
                  </a:cubicBezTo>
                  <a:lnTo>
                    <a:pt x="22935" y="65109"/>
                  </a:lnTo>
                  <a:cubicBezTo>
                    <a:pt x="22935" y="65109"/>
                    <a:pt x="21561" y="65214"/>
                    <a:pt x="20822" y="65320"/>
                  </a:cubicBezTo>
                  <a:cubicBezTo>
                    <a:pt x="20082" y="65426"/>
                    <a:pt x="20432" y="67785"/>
                    <a:pt x="20432" y="67785"/>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8"/>
            <p:cNvSpPr/>
            <p:nvPr/>
          </p:nvSpPr>
          <p:spPr>
            <a:xfrm>
              <a:off x="4595625" y="2126625"/>
              <a:ext cx="334625" cy="30275"/>
            </a:xfrm>
            <a:custGeom>
              <a:avLst/>
              <a:gdLst/>
              <a:ahLst/>
              <a:cxnLst/>
              <a:rect l="l" t="t" r="r" b="b"/>
              <a:pathLst>
                <a:path w="13385" h="1211" fill="none" extrusionOk="0">
                  <a:moveTo>
                    <a:pt x="0" y="1105"/>
                  </a:moveTo>
                  <a:cubicBezTo>
                    <a:pt x="0" y="1105"/>
                    <a:pt x="2855" y="1210"/>
                    <a:pt x="3806" y="1210"/>
                  </a:cubicBezTo>
                  <a:cubicBezTo>
                    <a:pt x="4757" y="1210"/>
                    <a:pt x="8563" y="682"/>
                    <a:pt x="8563" y="682"/>
                  </a:cubicBezTo>
                  <a:lnTo>
                    <a:pt x="11415" y="154"/>
                  </a:lnTo>
                  <a:lnTo>
                    <a:pt x="13385" y="1"/>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8"/>
            <p:cNvSpPr/>
            <p:nvPr/>
          </p:nvSpPr>
          <p:spPr>
            <a:xfrm>
              <a:off x="4114725" y="3168900"/>
              <a:ext cx="700250" cy="103100"/>
            </a:xfrm>
            <a:custGeom>
              <a:avLst/>
              <a:gdLst/>
              <a:ahLst/>
              <a:cxnLst/>
              <a:rect l="l" t="t" r="r" b="b"/>
              <a:pathLst>
                <a:path w="28010" h="4124" fill="none" extrusionOk="0">
                  <a:moveTo>
                    <a:pt x="0" y="2008"/>
                  </a:moveTo>
                  <a:cubicBezTo>
                    <a:pt x="0" y="2008"/>
                    <a:pt x="5285" y="740"/>
                    <a:pt x="6976" y="1269"/>
                  </a:cubicBezTo>
                  <a:cubicBezTo>
                    <a:pt x="8668" y="1797"/>
                    <a:pt x="13317" y="1374"/>
                    <a:pt x="13317" y="1374"/>
                  </a:cubicBezTo>
                  <a:lnTo>
                    <a:pt x="18180" y="846"/>
                  </a:lnTo>
                  <a:cubicBezTo>
                    <a:pt x="18180" y="846"/>
                    <a:pt x="24733" y="1"/>
                    <a:pt x="25155" y="423"/>
                  </a:cubicBezTo>
                  <a:cubicBezTo>
                    <a:pt x="25578" y="846"/>
                    <a:pt x="25050" y="2748"/>
                    <a:pt x="24521" y="3384"/>
                  </a:cubicBezTo>
                  <a:cubicBezTo>
                    <a:pt x="23993" y="4019"/>
                    <a:pt x="24944" y="4123"/>
                    <a:pt x="25895" y="4018"/>
                  </a:cubicBezTo>
                  <a:cubicBezTo>
                    <a:pt x="26848" y="3912"/>
                    <a:pt x="27482" y="2855"/>
                    <a:pt x="28010" y="3067"/>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8"/>
            <p:cNvSpPr/>
            <p:nvPr/>
          </p:nvSpPr>
          <p:spPr>
            <a:xfrm>
              <a:off x="5034250" y="2137325"/>
              <a:ext cx="497000" cy="104200"/>
            </a:xfrm>
            <a:custGeom>
              <a:avLst/>
              <a:gdLst/>
              <a:ahLst/>
              <a:cxnLst/>
              <a:rect l="l" t="t" r="r" b="b"/>
              <a:pathLst>
                <a:path w="19880" h="4168" fill="none" extrusionOk="0">
                  <a:moveTo>
                    <a:pt x="19880" y="1"/>
                  </a:moveTo>
                  <a:cubicBezTo>
                    <a:pt x="19880" y="1"/>
                    <a:pt x="16701" y="2158"/>
                    <a:pt x="15644" y="2369"/>
                  </a:cubicBezTo>
                  <a:cubicBezTo>
                    <a:pt x="14587" y="2580"/>
                    <a:pt x="12261" y="2897"/>
                    <a:pt x="12261" y="2897"/>
                  </a:cubicBezTo>
                  <a:lnTo>
                    <a:pt x="10465" y="2050"/>
                  </a:lnTo>
                  <a:lnTo>
                    <a:pt x="6448" y="3109"/>
                  </a:lnTo>
                  <a:lnTo>
                    <a:pt x="2433" y="4167"/>
                  </a:lnTo>
                  <a:lnTo>
                    <a:pt x="1" y="4062"/>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8"/>
            <p:cNvSpPr/>
            <p:nvPr/>
          </p:nvSpPr>
          <p:spPr>
            <a:xfrm>
              <a:off x="4849850" y="2815300"/>
              <a:ext cx="1684500" cy="353625"/>
            </a:xfrm>
            <a:custGeom>
              <a:avLst/>
              <a:gdLst/>
              <a:ahLst/>
              <a:cxnLst/>
              <a:rect l="l" t="t" r="r" b="b"/>
              <a:pathLst>
                <a:path w="67380" h="14145" fill="none" extrusionOk="0">
                  <a:moveTo>
                    <a:pt x="0" y="14086"/>
                  </a:moveTo>
                  <a:cubicBezTo>
                    <a:pt x="0" y="14086"/>
                    <a:pt x="6954" y="14145"/>
                    <a:pt x="6954" y="13616"/>
                  </a:cubicBezTo>
                  <a:lnTo>
                    <a:pt x="6954" y="12454"/>
                  </a:lnTo>
                  <a:lnTo>
                    <a:pt x="11288" y="12031"/>
                  </a:lnTo>
                  <a:cubicBezTo>
                    <a:pt x="11288" y="12031"/>
                    <a:pt x="20271" y="10339"/>
                    <a:pt x="24499" y="10022"/>
                  </a:cubicBezTo>
                  <a:cubicBezTo>
                    <a:pt x="28728" y="9705"/>
                    <a:pt x="32109" y="8754"/>
                    <a:pt x="36126" y="8014"/>
                  </a:cubicBezTo>
                  <a:cubicBezTo>
                    <a:pt x="40141" y="7275"/>
                    <a:pt x="47541" y="7064"/>
                    <a:pt x="50077" y="6324"/>
                  </a:cubicBezTo>
                  <a:cubicBezTo>
                    <a:pt x="52613" y="5584"/>
                    <a:pt x="59377" y="4420"/>
                    <a:pt x="61915" y="3152"/>
                  </a:cubicBezTo>
                  <a:cubicBezTo>
                    <a:pt x="64451" y="1884"/>
                    <a:pt x="67380" y="1"/>
                    <a:pt x="67380" y="1"/>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8"/>
            <p:cNvSpPr/>
            <p:nvPr/>
          </p:nvSpPr>
          <p:spPr>
            <a:xfrm>
              <a:off x="4220425" y="3792500"/>
              <a:ext cx="414900" cy="23800"/>
            </a:xfrm>
            <a:custGeom>
              <a:avLst/>
              <a:gdLst/>
              <a:ahLst/>
              <a:cxnLst/>
              <a:rect l="l" t="t" r="r" b="b"/>
              <a:pathLst>
                <a:path w="16596" h="952" fill="none" extrusionOk="0">
                  <a:moveTo>
                    <a:pt x="1" y="951"/>
                  </a:moveTo>
                  <a:cubicBezTo>
                    <a:pt x="1" y="951"/>
                    <a:pt x="5391" y="634"/>
                    <a:pt x="7082" y="740"/>
                  </a:cubicBezTo>
                  <a:cubicBezTo>
                    <a:pt x="8774" y="845"/>
                    <a:pt x="16595" y="0"/>
                    <a:pt x="16595" y="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8"/>
            <p:cNvSpPr/>
            <p:nvPr/>
          </p:nvSpPr>
          <p:spPr>
            <a:xfrm>
              <a:off x="4748875" y="3227025"/>
              <a:ext cx="1705325" cy="216725"/>
            </a:xfrm>
            <a:custGeom>
              <a:avLst/>
              <a:gdLst/>
              <a:ahLst/>
              <a:cxnLst/>
              <a:rect l="l" t="t" r="r" b="b"/>
              <a:pathLst>
                <a:path w="68213" h="8669" fill="none" extrusionOk="0">
                  <a:moveTo>
                    <a:pt x="1" y="8668"/>
                  </a:moveTo>
                  <a:cubicBezTo>
                    <a:pt x="1" y="8668"/>
                    <a:pt x="2538" y="8349"/>
                    <a:pt x="3701" y="8032"/>
                  </a:cubicBezTo>
                  <a:cubicBezTo>
                    <a:pt x="4863" y="7715"/>
                    <a:pt x="318" y="8246"/>
                    <a:pt x="15644" y="6870"/>
                  </a:cubicBezTo>
                  <a:cubicBezTo>
                    <a:pt x="30969" y="5496"/>
                    <a:pt x="37944" y="3595"/>
                    <a:pt x="37944" y="3595"/>
                  </a:cubicBezTo>
                  <a:lnTo>
                    <a:pt x="39742" y="3278"/>
                  </a:lnTo>
                  <a:cubicBezTo>
                    <a:pt x="39742" y="3278"/>
                    <a:pt x="42278" y="1480"/>
                    <a:pt x="43546" y="1268"/>
                  </a:cubicBezTo>
                  <a:cubicBezTo>
                    <a:pt x="44816" y="1057"/>
                    <a:pt x="49042" y="317"/>
                    <a:pt x="49042" y="317"/>
                  </a:cubicBezTo>
                  <a:cubicBezTo>
                    <a:pt x="49042" y="317"/>
                    <a:pt x="49465" y="0"/>
                    <a:pt x="50627" y="212"/>
                  </a:cubicBezTo>
                  <a:cubicBezTo>
                    <a:pt x="51791" y="423"/>
                    <a:pt x="52742" y="634"/>
                    <a:pt x="52742" y="634"/>
                  </a:cubicBezTo>
                  <a:lnTo>
                    <a:pt x="52848" y="2008"/>
                  </a:lnTo>
                  <a:lnTo>
                    <a:pt x="54644" y="2221"/>
                  </a:lnTo>
                  <a:lnTo>
                    <a:pt x="59823" y="740"/>
                  </a:lnTo>
                  <a:lnTo>
                    <a:pt x="64369" y="3806"/>
                  </a:lnTo>
                  <a:lnTo>
                    <a:pt x="68213" y="4833"/>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8"/>
            <p:cNvSpPr/>
            <p:nvPr/>
          </p:nvSpPr>
          <p:spPr>
            <a:xfrm>
              <a:off x="5179575" y="4027625"/>
              <a:ext cx="837625" cy="190775"/>
            </a:xfrm>
            <a:custGeom>
              <a:avLst/>
              <a:gdLst/>
              <a:ahLst/>
              <a:cxnLst/>
              <a:rect l="l" t="t" r="r" b="b"/>
              <a:pathLst>
                <a:path w="33505" h="7631" fill="none" extrusionOk="0">
                  <a:moveTo>
                    <a:pt x="465" y="7630"/>
                  </a:moveTo>
                  <a:lnTo>
                    <a:pt x="1269" y="6237"/>
                  </a:lnTo>
                  <a:lnTo>
                    <a:pt x="1269" y="4546"/>
                  </a:lnTo>
                  <a:cubicBezTo>
                    <a:pt x="1269" y="4546"/>
                    <a:pt x="1692" y="3384"/>
                    <a:pt x="846" y="3173"/>
                  </a:cubicBezTo>
                  <a:cubicBezTo>
                    <a:pt x="1" y="2959"/>
                    <a:pt x="107" y="1905"/>
                    <a:pt x="107" y="1905"/>
                  </a:cubicBezTo>
                  <a:lnTo>
                    <a:pt x="2008" y="1588"/>
                  </a:lnTo>
                  <a:lnTo>
                    <a:pt x="4441" y="1480"/>
                  </a:lnTo>
                  <a:lnTo>
                    <a:pt x="8456" y="1163"/>
                  </a:lnTo>
                  <a:lnTo>
                    <a:pt x="13001" y="424"/>
                  </a:lnTo>
                  <a:cubicBezTo>
                    <a:pt x="13001" y="424"/>
                    <a:pt x="15009" y="1"/>
                    <a:pt x="15961" y="212"/>
                  </a:cubicBezTo>
                  <a:cubicBezTo>
                    <a:pt x="16914" y="424"/>
                    <a:pt x="17124" y="1375"/>
                    <a:pt x="17124" y="1375"/>
                  </a:cubicBezTo>
                  <a:lnTo>
                    <a:pt x="18709" y="1586"/>
                  </a:lnTo>
                  <a:cubicBezTo>
                    <a:pt x="18709" y="1586"/>
                    <a:pt x="20188" y="1058"/>
                    <a:pt x="22937" y="1058"/>
                  </a:cubicBezTo>
                  <a:cubicBezTo>
                    <a:pt x="25684" y="1058"/>
                    <a:pt x="28009" y="741"/>
                    <a:pt x="29595" y="741"/>
                  </a:cubicBezTo>
                  <a:cubicBezTo>
                    <a:pt x="31180" y="741"/>
                    <a:pt x="31286" y="424"/>
                    <a:pt x="31814" y="635"/>
                  </a:cubicBezTo>
                  <a:cubicBezTo>
                    <a:pt x="32343" y="846"/>
                    <a:pt x="33188" y="2114"/>
                    <a:pt x="33505" y="2114"/>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8"/>
            <p:cNvSpPr/>
            <p:nvPr/>
          </p:nvSpPr>
          <p:spPr>
            <a:xfrm>
              <a:off x="5010475" y="3409325"/>
              <a:ext cx="99450" cy="832575"/>
            </a:xfrm>
            <a:custGeom>
              <a:avLst/>
              <a:gdLst/>
              <a:ahLst/>
              <a:cxnLst/>
              <a:rect l="l" t="t" r="r" b="b"/>
              <a:pathLst>
                <a:path w="3978" h="33303" fill="none" extrusionOk="0">
                  <a:moveTo>
                    <a:pt x="1" y="1"/>
                  </a:moveTo>
                  <a:cubicBezTo>
                    <a:pt x="1" y="1"/>
                    <a:pt x="1691" y="2221"/>
                    <a:pt x="1797" y="2642"/>
                  </a:cubicBezTo>
                  <a:cubicBezTo>
                    <a:pt x="1903" y="3065"/>
                    <a:pt x="1797" y="8667"/>
                    <a:pt x="1797" y="8667"/>
                  </a:cubicBezTo>
                  <a:cubicBezTo>
                    <a:pt x="1797" y="8667"/>
                    <a:pt x="740" y="16806"/>
                    <a:pt x="952" y="17123"/>
                  </a:cubicBezTo>
                  <a:cubicBezTo>
                    <a:pt x="1163" y="17440"/>
                    <a:pt x="635" y="20716"/>
                    <a:pt x="1057" y="21244"/>
                  </a:cubicBezTo>
                  <a:cubicBezTo>
                    <a:pt x="1480" y="21773"/>
                    <a:pt x="1797" y="23571"/>
                    <a:pt x="1797" y="23571"/>
                  </a:cubicBezTo>
                  <a:cubicBezTo>
                    <a:pt x="1797" y="23571"/>
                    <a:pt x="2959" y="30757"/>
                    <a:pt x="3065" y="31603"/>
                  </a:cubicBezTo>
                  <a:cubicBezTo>
                    <a:pt x="3172" y="32448"/>
                    <a:pt x="3978" y="33302"/>
                    <a:pt x="3978" y="33302"/>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8"/>
            <p:cNvSpPr/>
            <p:nvPr/>
          </p:nvSpPr>
          <p:spPr>
            <a:xfrm>
              <a:off x="5401575" y="3375000"/>
              <a:ext cx="161200" cy="644725"/>
            </a:xfrm>
            <a:custGeom>
              <a:avLst/>
              <a:gdLst/>
              <a:ahLst/>
              <a:cxnLst/>
              <a:rect l="l" t="t" r="r" b="b"/>
              <a:pathLst>
                <a:path w="6448" h="25789" fill="none" extrusionOk="0">
                  <a:moveTo>
                    <a:pt x="106" y="0"/>
                  </a:moveTo>
                  <a:lnTo>
                    <a:pt x="106" y="1374"/>
                  </a:lnTo>
                  <a:cubicBezTo>
                    <a:pt x="106" y="1374"/>
                    <a:pt x="0" y="845"/>
                    <a:pt x="1585" y="5285"/>
                  </a:cubicBezTo>
                  <a:cubicBezTo>
                    <a:pt x="3172" y="9725"/>
                    <a:pt x="4862" y="16489"/>
                    <a:pt x="5391" y="16912"/>
                  </a:cubicBezTo>
                  <a:cubicBezTo>
                    <a:pt x="5919" y="17334"/>
                    <a:pt x="6025" y="18391"/>
                    <a:pt x="5708" y="18919"/>
                  </a:cubicBezTo>
                  <a:cubicBezTo>
                    <a:pt x="5391" y="19447"/>
                    <a:pt x="5285" y="19764"/>
                    <a:pt x="5179" y="20293"/>
                  </a:cubicBezTo>
                  <a:cubicBezTo>
                    <a:pt x="5074" y="20821"/>
                    <a:pt x="5074" y="21668"/>
                    <a:pt x="5074" y="21668"/>
                  </a:cubicBezTo>
                  <a:lnTo>
                    <a:pt x="6447" y="23464"/>
                  </a:lnTo>
                  <a:lnTo>
                    <a:pt x="5602" y="25049"/>
                  </a:lnTo>
                  <a:lnTo>
                    <a:pt x="5602" y="25789"/>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8"/>
            <p:cNvSpPr/>
            <p:nvPr/>
          </p:nvSpPr>
          <p:spPr>
            <a:xfrm>
              <a:off x="5710725" y="3306300"/>
              <a:ext cx="410925" cy="424450"/>
            </a:xfrm>
            <a:custGeom>
              <a:avLst/>
              <a:gdLst/>
              <a:ahLst/>
              <a:cxnLst/>
              <a:rect l="l" t="t" r="r" b="b"/>
              <a:pathLst>
                <a:path w="16437" h="16978" fill="none" extrusionOk="0">
                  <a:moveTo>
                    <a:pt x="846" y="1"/>
                  </a:moveTo>
                  <a:lnTo>
                    <a:pt x="0" y="2009"/>
                  </a:lnTo>
                  <a:lnTo>
                    <a:pt x="1480" y="2748"/>
                  </a:lnTo>
                  <a:lnTo>
                    <a:pt x="2644" y="3276"/>
                  </a:lnTo>
                  <a:lnTo>
                    <a:pt x="4863" y="4861"/>
                  </a:lnTo>
                  <a:lnTo>
                    <a:pt x="6659" y="7082"/>
                  </a:lnTo>
                  <a:cubicBezTo>
                    <a:pt x="6659" y="7082"/>
                    <a:pt x="6764" y="8667"/>
                    <a:pt x="8563" y="9618"/>
                  </a:cubicBezTo>
                  <a:cubicBezTo>
                    <a:pt x="10359" y="10569"/>
                    <a:pt x="12155" y="11627"/>
                    <a:pt x="12155" y="11627"/>
                  </a:cubicBezTo>
                  <a:cubicBezTo>
                    <a:pt x="12155" y="11627"/>
                    <a:pt x="12472" y="11944"/>
                    <a:pt x="12683" y="12578"/>
                  </a:cubicBezTo>
                  <a:cubicBezTo>
                    <a:pt x="12895" y="13212"/>
                    <a:pt x="13423" y="14269"/>
                    <a:pt x="13423" y="14269"/>
                  </a:cubicBezTo>
                  <a:cubicBezTo>
                    <a:pt x="13423" y="14269"/>
                    <a:pt x="14268" y="15220"/>
                    <a:pt x="14693" y="15854"/>
                  </a:cubicBezTo>
                  <a:cubicBezTo>
                    <a:pt x="15115" y="16488"/>
                    <a:pt x="16436" y="16978"/>
                    <a:pt x="16436" y="16978"/>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8"/>
            <p:cNvSpPr/>
            <p:nvPr/>
          </p:nvSpPr>
          <p:spPr>
            <a:xfrm>
              <a:off x="5560100" y="2991825"/>
              <a:ext cx="422775" cy="351500"/>
            </a:xfrm>
            <a:custGeom>
              <a:avLst/>
              <a:gdLst/>
              <a:ahLst/>
              <a:cxnLst/>
              <a:rect l="l" t="t" r="r" b="b"/>
              <a:pathLst>
                <a:path w="16911" h="14060" fill="none" extrusionOk="0">
                  <a:moveTo>
                    <a:pt x="106" y="14059"/>
                  </a:moveTo>
                  <a:cubicBezTo>
                    <a:pt x="106" y="14059"/>
                    <a:pt x="1" y="13108"/>
                    <a:pt x="106" y="12369"/>
                  </a:cubicBezTo>
                  <a:cubicBezTo>
                    <a:pt x="212" y="11629"/>
                    <a:pt x="952" y="11523"/>
                    <a:pt x="1480" y="11523"/>
                  </a:cubicBezTo>
                  <a:cubicBezTo>
                    <a:pt x="2008" y="11523"/>
                    <a:pt x="1586" y="10359"/>
                    <a:pt x="2220" y="10042"/>
                  </a:cubicBezTo>
                  <a:cubicBezTo>
                    <a:pt x="2854" y="9725"/>
                    <a:pt x="4016" y="8986"/>
                    <a:pt x="4544" y="8986"/>
                  </a:cubicBezTo>
                  <a:cubicBezTo>
                    <a:pt x="5072" y="8986"/>
                    <a:pt x="5389" y="7929"/>
                    <a:pt x="5389" y="7929"/>
                  </a:cubicBezTo>
                  <a:lnTo>
                    <a:pt x="7610" y="6344"/>
                  </a:lnTo>
                  <a:lnTo>
                    <a:pt x="8244" y="5391"/>
                  </a:lnTo>
                  <a:cubicBezTo>
                    <a:pt x="9723" y="5074"/>
                    <a:pt x="10780" y="4757"/>
                    <a:pt x="10780" y="4757"/>
                  </a:cubicBezTo>
                  <a:cubicBezTo>
                    <a:pt x="10780" y="4757"/>
                    <a:pt x="15642" y="1904"/>
                    <a:pt x="16910" y="1"/>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8"/>
            <p:cNvSpPr/>
            <p:nvPr/>
          </p:nvSpPr>
          <p:spPr>
            <a:xfrm>
              <a:off x="5343050" y="2212200"/>
              <a:ext cx="61125" cy="441500"/>
            </a:xfrm>
            <a:custGeom>
              <a:avLst/>
              <a:gdLst/>
              <a:ahLst/>
              <a:cxnLst/>
              <a:rect l="l" t="t" r="r" b="b"/>
              <a:pathLst>
                <a:path w="2445" h="17660" fill="none" extrusionOk="0">
                  <a:moveTo>
                    <a:pt x="0" y="1"/>
                  </a:moveTo>
                  <a:cubicBezTo>
                    <a:pt x="0" y="1"/>
                    <a:pt x="1917" y="16286"/>
                    <a:pt x="2445" y="17659"/>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8"/>
            <p:cNvSpPr/>
            <p:nvPr/>
          </p:nvSpPr>
          <p:spPr>
            <a:xfrm>
              <a:off x="5961700" y="1406500"/>
              <a:ext cx="803300" cy="631525"/>
            </a:xfrm>
            <a:custGeom>
              <a:avLst/>
              <a:gdLst/>
              <a:ahLst/>
              <a:cxnLst/>
              <a:rect l="l" t="t" r="r" b="b"/>
              <a:pathLst>
                <a:path w="32132" h="25261" fill="none" extrusionOk="0">
                  <a:moveTo>
                    <a:pt x="1" y="21244"/>
                  </a:moveTo>
                  <a:lnTo>
                    <a:pt x="212" y="24944"/>
                  </a:lnTo>
                  <a:cubicBezTo>
                    <a:pt x="212" y="24944"/>
                    <a:pt x="19448" y="19976"/>
                    <a:pt x="21141" y="19764"/>
                  </a:cubicBezTo>
                  <a:cubicBezTo>
                    <a:pt x="22831" y="19553"/>
                    <a:pt x="22831" y="20293"/>
                    <a:pt x="22831" y="20293"/>
                  </a:cubicBezTo>
                  <a:lnTo>
                    <a:pt x="23571" y="21138"/>
                  </a:lnTo>
                  <a:cubicBezTo>
                    <a:pt x="23571" y="21138"/>
                    <a:pt x="23465" y="21561"/>
                    <a:pt x="24099" y="21878"/>
                  </a:cubicBezTo>
                  <a:cubicBezTo>
                    <a:pt x="24733" y="22195"/>
                    <a:pt x="26212" y="23040"/>
                    <a:pt x="26212" y="23040"/>
                  </a:cubicBezTo>
                  <a:lnTo>
                    <a:pt x="29173" y="23568"/>
                  </a:lnTo>
                  <a:cubicBezTo>
                    <a:pt x="29173" y="23568"/>
                    <a:pt x="30654" y="25261"/>
                    <a:pt x="31393" y="24838"/>
                  </a:cubicBezTo>
                  <a:cubicBezTo>
                    <a:pt x="32131" y="24415"/>
                    <a:pt x="31182" y="24097"/>
                    <a:pt x="31182" y="23568"/>
                  </a:cubicBezTo>
                  <a:cubicBezTo>
                    <a:pt x="31182" y="23040"/>
                    <a:pt x="31499" y="22300"/>
                    <a:pt x="31499" y="22300"/>
                  </a:cubicBezTo>
                  <a:cubicBezTo>
                    <a:pt x="31499" y="22300"/>
                    <a:pt x="31182" y="17015"/>
                    <a:pt x="30758" y="16381"/>
                  </a:cubicBezTo>
                  <a:cubicBezTo>
                    <a:pt x="30335" y="15747"/>
                    <a:pt x="29807" y="13000"/>
                    <a:pt x="29807" y="13000"/>
                  </a:cubicBezTo>
                  <a:lnTo>
                    <a:pt x="29278" y="9934"/>
                  </a:lnTo>
                  <a:lnTo>
                    <a:pt x="28118" y="6130"/>
                  </a:lnTo>
                  <a:cubicBezTo>
                    <a:pt x="28118" y="6130"/>
                    <a:pt x="27590" y="3593"/>
                    <a:pt x="26637" y="2642"/>
                  </a:cubicBezTo>
                  <a:cubicBezTo>
                    <a:pt x="25686" y="1691"/>
                    <a:pt x="25158" y="0"/>
                    <a:pt x="25158" y="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8"/>
            <p:cNvSpPr/>
            <p:nvPr/>
          </p:nvSpPr>
          <p:spPr>
            <a:xfrm>
              <a:off x="5010475" y="2413250"/>
              <a:ext cx="1427650" cy="502000"/>
            </a:xfrm>
            <a:custGeom>
              <a:avLst/>
              <a:gdLst/>
              <a:ahLst/>
              <a:cxnLst/>
              <a:rect l="l" t="t" r="r" b="b"/>
              <a:pathLst>
                <a:path w="57106" h="20080" fill="none" extrusionOk="0">
                  <a:moveTo>
                    <a:pt x="1" y="19340"/>
                  </a:moveTo>
                  <a:cubicBezTo>
                    <a:pt x="1" y="19340"/>
                    <a:pt x="3065" y="20079"/>
                    <a:pt x="3488" y="20079"/>
                  </a:cubicBezTo>
                  <a:cubicBezTo>
                    <a:pt x="3912" y="20079"/>
                    <a:pt x="4969" y="19763"/>
                    <a:pt x="4969" y="19763"/>
                  </a:cubicBezTo>
                  <a:lnTo>
                    <a:pt x="5497" y="18812"/>
                  </a:lnTo>
                  <a:cubicBezTo>
                    <a:pt x="5497" y="18812"/>
                    <a:pt x="5497" y="18389"/>
                    <a:pt x="8033" y="17227"/>
                  </a:cubicBezTo>
                  <a:cubicBezTo>
                    <a:pt x="10571" y="16063"/>
                    <a:pt x="13531" y="14161"/>
                    <a:pt x="13531" y="14161"/>
                  </a:cubicBezTo>
                  <a:lnTo>
                    <a:pt x="14693" y="12787"/>
                  </a:lnTo>
                  <a:cubicBezTo>
                    <a:pt x="14905" y="12047"/>
                    <a:pt x="16067" y="12047"/>
                    <a:pt x="15855" y="11625"/>
                  </a:cubicBezTo>
                  <a:cubicBezTo>
                    <a:pt x="15644" y="11202"/>
                    <a:pt x="14482" y="9828"/>
                    <a:pt x="15222" y="9723"/>
                  </a:cubicBezTo>
                  <a:cubicBezTo>
                    <a:pt x="15961" y="9617"/>
                    <a:pt x="16912" y="9194"/>
                    <a:pt x="17018" y="9511"/>
                  </a:cubicBezTo>
                  <a:cubicBezTo>
                    <a:pt x="17123" y="9828"/>
                    <a:pt x="17969" y="9723"/>
                    <a:pt x="18814" y="10251"/>
                  </a:cubicBezTo>
                  <a:cubicBezTo>
                    <a:pt x="19659" y="10779"/>
                    <a:pt x="20082" y="11625"/>
                    <a:pt x="20082" y="11625"/>
                  </a:cubicBezTo>
                  <a:lnTo>
                    <a:pt x="22831" y="11625"/>
                  </a:lnTo>
                  <a:cubicBezTo>
                    <a:pt x="23556" y="11432"/>
                    <a:pt x="24301" y="11324"/>
                    <a:pt x="25050" y="11308"/>
                  </a:cubicBezTo>
                  <a:cubicBezTo>
                    <a:pt x="25050" y="11308"/>
                    <a:pt x="24627" y="10462"/>
                    <a:pt x="25261" y="10462"/>
                  </a:cubicBezTo>
                  <a:cubicBezTo>
                    <a:pt x="25895" y="10462"/>
                    <a:pt x="26423" y="9511"/>
                    <a:pt x="26848" y="10040"/>
                  </a:cubicBezTo>
                  <a:cubicBezTo>
                    <a:pt x="27271" y="10568"/>
                    <a:pt x="27059" y="11308"/>
                    <a:pt x="27059" y="11308"/>
                  </a:cubicBezTo>
                  <a:lnTo>
                    <a:pt x="28010" y="12364"/>
                  </a:lnTo>
                  <a:cubicBezTo>
                    <a:pt x="28010" y="12364"/>
                    <a:pt x="28010" y="14689"/>
                    <a:pt x="28750" y="15113"/>
                  </a:cubicBezTo>
                  <a:cubicBezTo>
                    <a:pt x="29490" y="15536"/>
                    <a:pt x="31497" y="17015"/>
                    <a:pt x="32025" y="17438"/>
                  </a:cubicBezTo>
                  <a:cubicBezTo>
                    <a:pt x="32554" y="17861"/>
                    <a:pt x="33295" y="19129"/>
                    <a:pt x="34035" y="19129"/>
                  </a:cubicBezTo>
                  <a:cubicBezTo>
                    <a:pt x="34774" y="19129"/>
                    <a:pt x="35937" y="19023"/>
                    <a:pt x="35937" y="19023"/>
                  </a:cubicBezTo>
                  <a:lnTo>
                    <a:pt x="36254" y="18389"/>
                  </a:lnTo>
                  <a:cubicBezTo>
                    <a:pt x="37205" y="18600"/>
                    <a:pt x="38474" y="17861"/>
                    <a:pt x="38474" y="17861"/>
                  </a:cubicBezTo>
                  <a:lnTo>
                    <a:pt x="40693" y="16698"/>
                  </a:lnTo>
                  <a:lnTo>
                    <a:pt x="41750" y="16064"/>
                  </a:lnTo>
                  <a:lnTo>
                    <a:pt x="41750" y="13632"/>
                  </a:lnTo>
                  <a:cubicBezTo>
                    <a:pt x="41750" y="13632"/>
                    <a:pt x="41222" y="12470"/>
                    <a:pt x="41750" y="12259"/>
                  </a:cubicBezTo>
                  <a:cubicBezTo>
                    <a:pt x="42278" y="12047"/>
                    <a:pt x="43674" y="8898"/>
                    <a:pt x="43590" y="8298"/>
                  </a:cubicBezTo>
                  <a:cubicBezTo>
                    <a:pt x="43504" y="7699"/>
                    <a:pt x="43845" y="6673"/>
                    <a:pt x="44187" y="6331"/>
                  </a:cubicBezTo>
                  <a:cubicBezTo>
                    <a:pt x="44530" y="5988"/>
                    <a:pt x="43504" y="6416"/>
                    <a:pt x="45129" y="5648"/>
                  </a:cubicBezTo>
                  <a:cubicBezTo>
                    <a:pt x="46754" y="4879"/>
                    <a:pt x="46669" y="5391"/>
                    <a:pt x="47097" y="4963"/>
                  </a:cubicBezTo>
                  <a:cubicBezTo>
                    <a:pt x="47525" y="4534"/>
                    <a:pt x="48465" y="3081"/>
                    <a:pt x="48636" y="2396"/>
                  </a:cubicBezTo>
                  <a:cubicBezTo>
                    <a:pt x="48807" y="1713"/>
                    <a:pt x="49236" y="1625"/>
                    <a:pt x="48893" y="1028"/>
                  </a:cubicBezTo>
                  <a:cubicBezTo>
                    <a:pt x="48551" y="428"/>
                    <a:pt x="48037" y="0"/>
                    <a:pt x="49150" y="685"/>
                  </a:cubicBezTo>
                  <a:cubicBezTo>
                    <a:pt x="50263" y="1372"/>
                    <a:pt x="50689" y="1627"/>
                    <a:pt x="51289" y="1798"/>
                  </a:cubicBezTo>
                  <a:cubicBezTo>
                    <a:pt x="51888" y="1969"/>
                    <a:pt x="52571" y="2226"/>
                    <a:pt x="52571" y="1798"/>
                  </a:cubicBezTo>
                  <a:cubicBezTo>
                    <a:pt x="52571" y="1370"/>
                    <a:pt x="52059" y="344"/>
                    <a:pt x="52571" y="344"/>
                  </a:cubicBezTo>
                  <a:cubicBezTo>
                    <a:pt x="53085" y="344"/>
                    <a:pt x="54369" y="1541"/>
                    <a:pt x="55309" y="1884"/>
                  </a:cubicBezTo>
                  <a:cubicBezTo>
                    <a:pt x="56251" y="2224"/>
                    <a:pt x="56005" y="3318"/>
                    <a:pt x="57106" y="3509"/>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8"/>
            <p:cNvSpPr/>
            <p:nvPr/>
          </p:nvSpPr>
          <p:spPr>
            <a:xfrm>
              <a:off x="5710675" y="2027200"/>
              <a:ext cx="199175" cy="695175"/>
            </a:xfrm>
            <a:custGeom>
              <a:avLst/>
              <a:gdLst/>
              <a:ahLst/>
              <a:cxnLst/>
              <a:rect l="l" t="t" r="r" b="b"/>
              <a:pathLst>
                <a:path w="7967" h="27807" fill="none" extrusionOk="0">
                  <a:moveTo>
                    <a:pt x="4296" y="1"/>
                  </a:moveTo>
                  <a:cubicBezTo>
                    <a:pt x="4296" y="1"/>
                    <a:pt x="5743" y="2010"/>
                    <a:pt x="5998" y="2182"/>
                  </a:cubicBezTo>
                  <a:cubicBezTo>
                    <a:pt x="6255" y="2353"/>
                    <a:pt x="6597" y="3721"/>
                    <a:pt x="6597" y="3721"/>
                  </a:cubicBezTo>
                  <a:cubicBezTo>
                    <a:pt x="6597" y="3721"/>
                    <a:pt x="6426" y="6373"/>
                    <a:pt x="7111" y="7228"/>
                  </a:cubicBezTo>
                  <a:cubicBezTo>
                    <a:pt x="7796" y="8082"/>
                    <a:pt x="7967" y="9795"/>
                    <a:pt x="7967" y="9795"/>
                  </a:cubicBezTo>
                  <a:cubicBezTo>
                    <a:pt x="7967" y="9795"/>
                    <a:pt x="7368" y="14500"/>
                    <a:pt x="7539" y="14928"/>
                  </a:cubicBezTo>
                  <a:cubicBezTo>
                    <a:pt x="7710" y="15355"/>
                    <a:pt x="7196" y="16125"/>
                    <a:pt x="7539" y="16810"/>
                  </a:cubicBezTo>
                  <a:cubicBezTo>
                    <a:pt x="7880" y="17493"/>
                    <a:pt x="6940" y="18007"/>
                    <a:pt x="6597" y="18521"/>
                  </a:cubicBezTo>
                  <a:cubicBezTo>
                    <a:pt x="6255" y="19035"/>
                    <a:pt x="6169" y="19718"/>
                    <a:pt x="5571" y="19718"/>
                  </a:cubicBezTo>
                  <a:cubicBezTo>
                    <a:pt x="5571" y="19718"/>
                    <a:pt x="3604" y="20574"/>
                    <a:pt x="3518" y="21259"/>
                  </a:cubicBezTo>
                  <a:cubicBezTo>
                    <a:pt x="3433" y="21942"/>
                    <a:pt x="3347" y="22456"/>
                    <a:pt x="3347" y="23141"/>
                  </a:cubicBezTo>
                  <a:cubicBezTo>
                    <a:pt x="3347" y="23824"/>
                    <a:pt x="3176" y="23911"/>
                    <a:pt x="3176" y="23911"/>
                  </a:cubicBezTo>
                  <a:lnTo>
                    <a:pt x="2320" y="23398"/>
                  </a:lnTo>
                  <a:lnTo>
                    <a:pt x="2063" y="24081"/>
                  </a:lnTo>
                  <a:lnTo>
                    <a:pt x="1977" y="25023"/>
                  </a:lnTo>
                  <a:cubicBezTo>
                    <a:pt x="1977" y="25023"/>
                    <a:pt x="3005" y="24166"/>
                    <a:pt x="1977" y="25622"/>
                  </a:cubicBezTo>
                  <a:cubicBezTo>
                    <a:pt x="951" y="27076"/>
                    <a:pt x="780" y="27590"/>
                    <a:pt x="780" y="27590"/>
                  </a:cubicBezTo>
                  <a:lnTo>
                    <a:pt x="0" y="27806"/>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8"/>
            <p:cNvSpPr/>
            <p:nvPr/>
          </p:nvSpPr>
          <p:spPr>
            <a:xfrm>
              <a:off x="5892700" y="2385400"/>
              <a:ext cx="218200" cy="177575"/>
            </a:xfrm>
            <a:custGeom>
              <a:avLst/>
              <a:gdLst/>
              <a:ahLst/>
              <a:cxnLst/>
              <a:rect l="l" t="t" r="r" b="b"/>
              <a:pathLst>
                <a:path w="8728" h="7103" fill="none" extrusionOk="0">
                  <a:moveTo>
                    <a:pt x="8727" y="7102"/>
                  </a:moveTo>
                  <a:cubicBezTo>
                    <a:pt x="8727" y="7102"/>
                    <a:pt x="8213" y="6160"/>
                    <a:pt x="8213" y="5477"/>
                  </a:cubicBezTo>
                  <a:cubicBezTo>
                    <a:pt x="8213" y="4792"/>
                    <a:pt x="7528" y="3082"/>
                    <a:pt x="7528" y="3082"/>
                  </a:cubicBezTo>
                  <a:lnTo>
                    <a:pt x="7102" y="1542"/>
                  </a:lnTo>
                  <a:cubicBezTo>
                    <a:pt x="7102" y="1542"/>
                    <a:pt x="6332" y="1883"/>
                    <a:pt x="5818" y="2140"/>
                  </a:cubicBezTo>
                  <a:cubicBezTo>
                    <a:pt x="5304" y="2398"/>
                    <a:pt x="4963" y="2996"/>
                    <a:pt x="4364" y="2910"/>
                  </a:cubicBezTo>
                  <a:cubicBezTo>
                    <a:pt x="3765" y="2825"/>
                    <a:pt x="2653" y="2482"/>
                    <a:pt x="2653" y="2482"/>
                  </a:cubicBezTo>
                  <a:lnTo>
                    <a:pt x="2140" y="1883"/>
                  </a:lnTo>
                  <a:cubicBezTo>
                    <a:pt x="2140" y="1883"/>
                    <a:pt x="1112" y="1626"/>
                    <a:pt x="1369" y="1028"/>
                  </a:cubicBezTo>
                  <a:cubicBezTo>
                    <a:pt x="1626" y="429"/>
                    <a:pt x="770" y="1"/>
                    <a:pt x="770" y="1"/>
                  </a:cubicBezTo>
                  <a:cubicBezTo>
                    <a:pt x="1" y="172"/>
                    <a:pt x="258" y="258"/>
                    <a:pt x="258" y="258"/>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8"/>
            <p:cNvSpPr/>
            <p:nvPr/>
          </p:nvSpPr>
          <p:spPr>
            <a:xfrm>
              <a:off x="6211425" y="2295550"/>
              <a:ext cx="363600" cy="149775"/>
            </a:xfrm>
            <a:custGeom>
              <a:avLst/>
              <a:gdLst/>
              <a:ahLst/>
              <a:cxnLst/>
              <a:rect l="l" t="t" r="r" b="b"/>
              <a:pathLst>
                <a:path w="14544" h="5991" fill="none" extrusionOk="0">
                  <a:moveTo>
                    <a:pt x="14544" y="5991"/>
                  </a:moveTo>
                  <a:cubicBezTo>
                    <a:pt x="14544" y="5991"/>
                    <a:pt x="13688" y="3937"/>
                    <a:pt x="13773" y="3167"/>
                  </a:cubicBezTo>
                  <a:cubicBezTo>
                    <a:pt x="13859" y="2396"/>
                    <a:pt x="13431" y="1456"/>
                    <a:pt x="13431" y="1456"/>
                  </a:cubicBezTo>
                  <a:lnTo>
                    <a:pt x="12491" y="172"/>
                  </a:lnTo>
                  <a:lnTo>
                    <a:pt x="10523" y="1"/>
                  </a:lnTo>
                  <a:lnTo>
                    <a:pt x="6929" y="943"/>
                  </a:lnTo>
                  <a:lnTo>
                    <a:pt x="3422" y="1542"/>
                  </a:lnTo>
                  <a:lnTo>
                    <a:pt x="1028" y="3595"/>
                  </a:lnTo>
                  <a:cubicBezTo>
                    <a:pt x="1028" y="3595"/>
                    <a:pt x="1" y="4535"/>
                    <a:pt x="429" y="5220"/>
                  </a:cubicBez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8"/>
            <p:cNvSpPr/>
            <p:nvPr/>
          </p:nvSpPr>
          <p:spPr>
            <a:xfrm>
              <a:off x="6545050" y="1961950"/>
              <a:ext cx="81275" cy="385000"/>
            </a:xfrm>
            <a:custGeom>
              <a:avLst/>
              <a:gdLst/>
              <a:ahLst/>
              <a:cxnLst/>
              <a:rect l="l" t="t" r="r" b="b"/>
              <a:pathLst>
                <a:path w="3251" h="15400" fill="none" extrusionOk="0">
                  <a:moveTo>
                    <a:pt x="1968" y="0"/>
                  </a:moveTo>
                  <a:cubicBezTo>
                    <a:pt x="1968" y="0"/>
                    <a:pt x="0" y="1454"/>
                    <a:pt x="343" y="2053"/>
                  </a:cubicBezTo>
                  <a:cubicBezTo>
                    <a:pt x="685" y="2653"/>
                    <a:pt x="1026" y="3336"/>
                    <a:pt x="1026" y="3336"/>
                  </a:cubicBezTo>
                  <a:lnTo>
                    <a:pt x="940" y="4278"/>
                  </a:lnTo>
                  <a:lnTo>
                    <a:pt x="1283" y="5132"/>
                  </a:lnTo>
                  <a:lnTo>
                    <a:pt x="1366" y="6160"/>
                  </a:lnTo>
                  <a:lnTo>
                    <a:pt x="1623" y="7357"/>
                  </a:lnTo>
                  <a:lnTo>
                    <a:pt x="3250" y="8127"/>
                  </a:lnTo>
                  <a:lnTo>
                    <a:pt x="1366" y="13944"/>
                  </a:lnTo>
                  <a:lnTo>
                    <a:pt x="2651" y="15400"/>
                  </a:lnTo>
                  <a:lnTo>
                    <a:pt x="598" y="14971"/>
                  </a:lnTo>
                </a:path>
              </a:pathLst>
            </a:custGeom>
            <a:solidFill>
              <a:schemeClr val="dk1"/>
            </a:solidFill>
            <a:ln w="9525" cap="flat" cmpd="sng">
              <a:solidFill>
                <a:srgbClr val="999999"/>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 name="Google Shape;512;p48"/>
          <p:cNvSpPr/>
          <p:nvPr/>
        </p:nvSpPr>
        <p:spPr>
          <a:xfrm>
            <a:off x="2528575" y="1767000"/>
            <a:ext cx="482100" cy="463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8"/>
          <p:cNvSpPr/>
          <p:nvPr/>
        </p:nvSpPr>
        <p:spPr>
          <a:xfrm>
            <a:off x="3549800" y="3085832"/>
            <a:ext cx="482100" cy="463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8"/>
          <p:cNvSpPr/>
          <p:nvPr/>
        </p:nvSpPr>
        <p:spPr>
          <a:xfrm>
            <a:off x="5064800" y="2220132"/>
            <a:ext cx="482100" cy="463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8"/>
          <p:cNvSpPr/>
          <p:nvPr/>
        </p:nvSpPr>
        <p:spPr>
          <a:xfrm>
            <a:off x="5707300" y="3538982"/>
            <a:ext cx="482100" cy="463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6" name="Google Shape;516;p48"/>
          <p:cNvCxnSpPr/>
          <p:nvPr/>
        </p:nvCxnSpPr>
        <p:spPr>
          <a:xfrm rot="10800000">
            <a:off x="818200" y="1998600"/>
            <a:ext cx="1981800" cy="0"/>
          </a:xfrm>
          <a:prstGeom prst="straightConnector1">
            <a:avLst/>
          </a:prstGeom>
          <a:noFill/>
          <a:ln w="9525" cap="flat" cmpd="sng">
            <a:solidFill>
              <a:schemeClr val="dk1"/>
            </a:solidFill>
            <a:prstDash val="solid"/>
            <a:round/>
            <a:headEnd type="none" w="med" len="med"/>
            <a:tailEnd type="none" w="med" len="med"/>
          </a:ln>
        </p:spPr>
      </p:cxnSp>
      <p:cxnSp>
        <p:nvCxnSpPr>
          <p:cNvPr id="517" name="Google Shape;517;p48"/>
          <p:cNvCxnSpPr>
            <a:stCxn id="513" idx="0"/>
          </p:cNvCxnSpPr>
          <p:nvPr/>
        </p:nvCxnSpPr>
        <p:spPr>
          <a:xfrm rot="10800000">
            <a:off x="886700" y="3317432"/>
            <a:ext cx="3145200" cy="0"/>
          </a:xfrm>
          <a:prstGeom prst="straightConnector1">
            <a:avLst/>
          </a:prstGeom>
          <a:noFill/>
          <a:ln w="9525" cap="flat" cmpd="sng">
            <a:solidFill>
              <a:schemeClr val="dk1"/>
            </a:solidFill>
            <a:prstDash val="solid"/>
            <a:round/>
            <a:headEnd type="none" w="med" len="med"/>
            <a:tailEnd type="none" w="med" len="med"/>
          </a:ln>
        </p:spPr>
      </p:cxnSp>
      <p:cxnSp>
        <p:nvCxnSpPr>
          <p:cNvPr id="518" name="Google Shape;518;p48"/>
          <p:cNvCxnSpPr>
            <a:endCxn id="514" idx="0"/>
          </p:cNvCxnSpPr>
          <p:nvPr/>
        </p:nvCxnSpPr>
        <p:spPr>
          <a:xfrm rot="10800000">
            <a:off x="5546900" y="2451732"/>
            <a:ext cx="2891700" cy="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48"/>
          <p:cNvCxnSpPr/>
          <p:nvPr/>
        </p:nvCxnSpPr>
        <p:spPr>
          <a:xfrm rot="10800000">
            <a:off x="5945075" y="3770600"/>
            <a:ext cx="2414700" cy="0"/>
          </a:xfrm>
          <a:prstGeom prst="straightConnector1">
            <a:avLst/>
          </a:prstGeom>
          <a:noFill/>
          <a:ln w="9525" cap="flat" cmpd="sng">
            <a:solidFill>
              <a:schemeClr val="dk1"/>
            </a:solidFill>
            <a:prstDash val="solid"/>
            <a:round/>
            <a:headEnd type="none" w="med" len="med"/>
            <a:tailEnd type="none" w="med" len="med"/>
          </a:ln>
        </p:spPr>
      </p:cxnSp>
      <p:sp>
        <p:nvSpPr>
          <p:cNvPr id="520" name="Google Shape;520;p48"/>
          <p:cNvSpPr txBox="1"/>
          <p:nvPr/>
        </p:nvSpPr>
        <p:spPr>
          <a:xfrm>
            <a:off x="991354" y="1633913"/>
            <a:ext cx="1101900" cy="365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dk1"/>
                </a:solidFill>
                <a:latin typeface="Exo 2"/>
                <a:ea typeface="Exo 2"/>
                <a:cs typeface="Exo 2"/>
                <a:sym typeface="Exo 2"/>
              </a:rPr>
              <a:t>SEP 08</a:t>
            </a:r>
            <a:endParaRPr sz="1000" b="1">
              <a:solidFill>
                <a:schemeClr val="dk1"/>
              </a:solidFill>
              <a:latin typeface="Exo 2"/>
              <a:ea typeface="Exo 2"/>
              <a:cs typeface="Exo 2"/>
              <a:sym typeface="Exo 2"/>
            </a:endParaRPr>
          </a:p>
        </p:txBody>
      </p:sp>
      <p:sp>
        <p:nvSpPr>
          <p:cNvPr id="521" name="Google Shape;521;p48"/>
          <p:cNvSpPr txBox="1"/>
          <p:nvPr/>
        </p:nvSpPr>
        <p:spPr>
          <a:xfrm>
            <a:off x="860254" y="2029913"/>
            <a:ext cx="1233000" cy="606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Mercury is the closest planet to the Sun</a:t>
            </a:r>
            <a:endParaRPr sz="1000">
              <a:solidFill>
                <a:schemeClr val="dk1"/>
              </a:solidFill>
              <a:latin typeface="Roboto Condensed Light"/>
              <a:ea typeface="Roboto Condensed Light"/>
              <a:cs typeface="Roboto Condensed Light"/>
              <a:sym typeface="Roboto Condensed Light"/>
            </a:endParaRPr>
          </a:p>
        </p:txBody>
      </p:sp>
      <p:sp>
        <p:nvSpPr>
          <p:cNvPr id="522" name="Google Shape;522;p48"/>
          <p:cNvSpPr txBox="1"/>
          <p:nvPr/>
        </p:nvSpPr>
        <p:spPr>
          <a:xfrm>
            <a:off x="991354" y="2954626"/>
            <a:ext cx="1101900" cy="365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dk1"/>
                </a:solidFill>
                <a:latin typeface="Exo 2"/>
                <a:ea typeface="Exo 2"/>
                <a:cs typeface="Exo 2"/>
                <a:sym typeface="Exo 2"/>
              </a:rPr>
              <a:t>OCT 16</a:t>
            </a:r>
            <a:endParaRPr sz="1000" b="1">
              <a:solidFill>
                <a:schemeClr val="dk1"/>
              </a:solidFill>
              <a:latin typeface="Exo 2"/>
              <a:ea typeface="Exo 2"/>
              <a:cs typeface="Exo 2"/>
              <a:sym typeface="Exo 2"/>
            </a:endParaRPr>
          </a:p>
        </p:txBody>
      </p:sp>
      <p:sp>
        <p:nvSpPr>
          <p:cNvPr id="523" name="Google Shape;523;p48"/>
          <p:cNvSpPr txBox="1"/>
          <p:nvPr/>
        </p:nvSpPr>
        <p:spPr>
          <a:xfrm>
            <a:off x="860254" y="3350626"/>
            <a:ext cx="1233000" cy="606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Despite being red, Mars is a cold place, not hot</a:t>
            </a:r>
            <a:endParaRPr sz="1000">
              <a:solidFill>
                <a:schemeClr val="dk1"/>
              </a:solidFill>
              <a:latin typeface="Roboto Condensed Light"/>
              <a:ea typeface="Roboto Condensed Light"/>
              <a:cs typeface="Roboto Condensed Light"/>
              <a:sym typeface="Roboto Condensed Light"/>
            </a:endParaRPr>
          </a:p>
        </p:txBody>
      </p:sp>
      <p:sp>
        <p:nvSpPr>
          <p:cNvPr id="524" name="Google Shape;524;p48"/>
          <p:cNvSpPr txBox="1"/>
          <p:nvPr/>
        </p:nvSpPr>
        <p:spPr>
          <a:xfrm>
            <a:off x="7126779" y="3411826"/>
            <a:ext cx="1101900" cy="365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chemeClr val="dk1"/>
                </a:solidFill>
                <a:latin typeface="Exo 2"/>
                <a:ea typeface="Exo 2"/>
                <a:cs typeface="Exo 2"/>
                <a:sym typeface="Exo 2"/>
              </a:rPr>
              <a:t>DEC 10</a:t>
            </a:r>
            <a:endParaRPr sz="1000" b="1">
              <a:solidFill>
                <a:schemeClr val="dk1"/>
              </a:solidFill>
              <a:latin typeface="Exo 2"/>
              <a:ea typeface="Exo 2"/>
              <a:cs typeface="Exo 2"/>
              <a:sym typeface="Exo 2"/>
            </a:endParaRPr>
          </a:p>
        </p:txBody>
      </p:sp>
      <p:sp>
        <p:nvSpPr>
          <p:cNvPr id="525" name="Google Shape;525;p48"/>
          <p:cNvSpPr txBox="1"/>
          <p:nvPr/>
        </p:nvSpPr>
        <p:spPr>
          <a:xfrm>
            <a:off x="7126779" y="3807826"/>
            <a:ext cx="1233000" cy="60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Jupiter is the biggest planet in our Solar System</a:t>
            </a:r>
            <a:endParaRPr sz="1000">
              <a:solidFill>
                <a:schemeClr val="dk1"/>
              </a:solidFill>
              <a:latin typeface="Roboto Condensed Light"/>
              <a:ea typeface="Roboto Condensed Light"/>
              <a:cs typeface="Roboto Condensed Light"/>
              <a:sym typeface="Roboto Condensed Light"/>
            </a:endParaRPr>
          </a:p>
        </p:txBody>
      </p:sp>
      <p:sp>
        <p:nvSpPr>
          <p:cNvPr id="526" name="Google Shape;526;p48"/>
          <p:cNvSpPr txBox="1"/>
          <p:nvPr/>
        </p:nvSpPr>
        <p:spPr>
          <a:xfrm>
            <a:off x="7126779" y="2090025"/>
            <a:ext cx="1101900" cy="365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chemeClr val="dk1"/>
                </a:solidFill>
                <a:latin typeface="Exo 2"/>
                <a:ea typeface="Exo 2"/>
                <a:cs typeface="Exo 2"/>
                <a:sym typeface="Exo 2"/>
              </a:rPr>
              <a:t>NOV 29</a:t>
            </a:r>
            <a:endParaRPr sz="1000" b="1">
              <a:solidFill>
                <a:schemeClr val="dk1"/>
              </a:solidFill>
              <a:latin typeface="Exo 2"/>
              <a:ea typeface="Exo 2"/>
              <a:cs typeface="Exo 2"/>
              <a:sym typeface="Exo 2"/>
            </a:endParaRPr>
          </a:p>
        </p:txBody>
      </p:sp>
      <p:sp>
        <p:nvSpPr>
          <p:cNvPr id="527" name="Google Shape;527;p48"/>
          <p:cNvSpPr txBox="1"/>
          <p:nvPr/>
        </p:nvSpPr>
        <p:spPr>
          <a:xfrm>
            <a:off x="7126779" y="2486025"/>
            <a:ext cx="1233000" cy="60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a:solidFill>
                  <a:schemeClr val="dk1"/>
                </a:solidFill>
                <a:latin typeface="Roboto Condensed Light"/>
                <a:ea typeface="Roboto Condensed Light"/>
                <a:cs typeface="Roboto Condensed Light"/>
                <a:sym typeface="Roboto Condensed Light"/>
              </a:rPr>
              <a:t>Saturn is composed of hydrogen and helium</a:t>
            </a:r>
            <a:endParaRPr sz="1000">
              <a:solidFill>
                <a:schemeClr val="dk1"/>
              </a:solidFill>
              <a:latin typeface="Roboto Condensed Light"/>
              <a:ea typeface="Roboto Condensed Light"/>
              <a:cs typeface="Roboto Condensed Light"/>
              <a:sym typeface="Roboto Condensed Light"/>
            </a:endParaRPr>
          </a:p>
        </p:txBody>
      </p:sp>
      <p:grpSp>
        <p:nvGrpSpPr>
          <p:cNvPr id="528" name="Google Shape;528;p48"/>
          <p:cNvGrpSpPr/>
          <p:nvPr/>
        </p:nvGrpSpPr>
        <p:grpSpPr>
          <a:xfrm>
            <a:off x="2634720" y="1865174"/>
            <a:ext cx="269762" cy="266855"/>
            <a:chOff x="581525" y="3254850"/>
            <a:chExt cx="297750" cy="294575"/>
          </a:xfrm>
        </p:grpSpPr>
        <p:sp>
          <p:nvSpPr>
            <p:cNvPr id="529" name="Google Shape;529;p4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48"/>
          <p:cNvGrpSpPr/>
          <p:nvPr/>
        </p:nvGrpSpPr>
        <p:grpSpPr>
          <a:xfrm>
            <a:off x="3651969" y="3189456"/>
            <a:ext cx="271188" cy="269392"/>
            <a:chOff x="580725" y="3617925"/>
            <a:chExt cx="299325" cy="297375"/>
          </a:xfrm>
        </p:grpSpPr>
        <p:sp>
          <p:nvSpPr>
            <p:cNvPr id="533" name="Google Shape;533;p4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48"/>
          <p:cNvGrpSpPr/>
          <p:nvPr/>
        </p:nvGrpSpPr>
        <p:grpSpPr>
          <a:xfrm>
            <a:off x="5187734" y="2318167"/>
            <a:ext cx="236217" cy="267150"/>
            <a:chOff x="2786075" y="3591800"/>
            <a:chExt cx="260725" cy="294900"/>
          </a:xfrm>
        </p:grpSpPr>
        <p:sp>
          <p:nvSpPr>
            <p:cNvPr id="539" name="Google Shape;539;p4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48"/>
          <p:cNvGrpSpPr/>
          <p:nvPr/>
        </p:nvGrpSpPr>
        <p:grpSpPr>
          <a:xfrm>
            <a:off x="5822740" y="3636994"/>
            <a:ext cx="251211" cy="267195"/>
            <a:chOff x="5364750" y="3235150"/>
            <a:chExt cx="277275" cy="294950"/>
          </a:xfrm>
        </p:grpSpPr>
        <p:sp>
          <p:nvSpPr>
            <p:cNvPr id="545" name="Google Shape;545;p4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49"/>
          <p:cNvSpPr txBox="1">
            <a:spLocks noGrp="1"/>
          </p:cNvSpPr>
          <p:nvPr>
            <p:ph type="ctrTitle"/>
          </p:nvPr>
        </p:nvSpPr>
        <p:spPr>
          <a:xfrm flipH="1">
            <a:off x="1698072" y="2178475"/>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SNEAK PEEK</a:t>
            </a:r>
            <a:endParaRPr/>
          </a:p>
        </p:txBody>
      </p:sp>
      <p:sp>
        <p:nvSpPr>
          <p:cNvPr id="558" name="Google Shape;558;p49"/>
          <p:cNvSpPr txBox="1">
            <a:spLocks noGrp="1"/>
          </p:cNvSpPr>
          <p:nvPr>
            <p:ph type="title" idx="2"/>
          </p:nvPr>
        </p:nvSpPr>
        <p:spPr>
          <a:xfrm flipH="1">
            <a:off x="3914472" y="1866650"/>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06</a:t>
            </a:r>
            <a:endParaRPr/>
          </a:p>
        </p:txBody>
      </p:sp>
      <p:cxnSp>
        <p:nvCxnSpPr>
          <p:cNvPr id="559" name="Google Shape;559;p49"/>
          <p:cNvCxnSpPr/>
          <p:nvPr/>
        </p:nvCxnSpPr>
        <p:spPr>
          <a:xfrm>
            <a:off x="7015900" y="-35700"/>
            <a:ext cx="0" cy="2382600"/>
          </a:xfrm>
          <a:prstGeom prst="straightConnector1">
            <a:avLst/>
          </a:prstGeom>
          <a:noFill/>
          <a:ln w="9525" cap="flat" cmpd="sng">
            <a:solidFill>
              <a:schemeClr val="dk2"/>
            </a:solidFill>
            <a:prstDash val="solid"/>
            <a:round/>
            <a:headEnd type="none" w="med" len="med"/>
            <a:tailEnd type="none" w="med" len="med"/>
          </a:ln>
        </p:spPr>
      </p:cxnSp>
      <p:sp>
        <p:nvSpPr>
          <p:cNvPr id="560" name="Google Shape;560;p49"/>
          <p:cNvSpPr txBox="1">
            <a:spLocks noGrp="1"/>
          </p:cNvSpPr>
          <p:nvPr>
            <p:ph type="subTitle" idx="1"/>
          </p:nvPr>
        </p:nvSpPr>
        <p:spPr>
          <a:xfrm>
            <a:off x="2668872" y="3476054"/>
            <a:ext cx="4224900" cy="53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here the subtitle if you need it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5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SNEAK PEEK</a:t>
            </a:r>
            <a:endParaRPr/>
          </a:p>
        </p:txBody>
      </p:sp>
      <p:grpSp>
        <p:nvGrpSpPr>
          <p:cNvPr id="566" name="Google Shape;566;p50"/>
          <p:cNvGrpSpPr/>
          <p:nvPr/>
        </p:nvGrpSpPr>
        <p:grpSpPr>
          <a:xfrm>
            <a:off x="3111142" y="1219229"/>
            <a:ext cx="3362026" cy="2641868"/>
            <a:chOff x="238125" y="1676700"/>
            <a:chExt cx="2045650" cy="1779275"/>
          </a:xfrm>
        </p:grpSpPr>
        <p:sp>
          <p:nvSpPr>
            <p:cNvPr id="567" name="Google Shape;567;p50"/>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0"/>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0"/>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0"/>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0"/>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0"/>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0"/>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rgbClr val="363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74" name="Google Shape;574;p50"/>
          <p:cNvPicPr preferRelativeResize="0"/>
          <p:nvPr/>
        </p:nvPicPr>
        <p:blipFill rotWithShape="1">
          <a:blip r:embed="rId3">
            <a:alphaModFix/>
          </a:blip>
          <a:srcRect/>
          <a:stretch/>
        </p:blipFill>
        <p:spPr>
          <a:xfrm>
            <a:off x="3281479" y="1361691"/>
            <a:ext cx="3021432" cy="1699356"/>
          </a:xfrm>
          <a:prstGeom prst="rect">
            <a:avLst/>
          </a:prstGeom>
          <a:noFill/>
          <a:ln>
            <a:noFill/>
          </a:ln>
        </p:spPr>
      </p:pic>
      <p:grpSp>
        <p:nvGrpSpPr>
          <p:cNvPr id="575" name="Google Shape;575;p50"/>
          <p:cNvGrpSpPr/>
          <p:nvPr/>
        </p:nvGrpSpPr>
        <p:grpSpPr>
          <a:xfrm>
            <a:off x="1417187" y="1862416"/>
            <a:ext cx="1506854" cy="2001521"/>
            <a:chOff x="3580725" y="2020075"/>
            <a:chExt cx="1344925" cy="1786275"/>
          </a:xfrm>
        </p:grpSpPr>
        <p:sp>
          <p:nvSpPr>
            <p:cNvPr id="576" name="Google Shape;576;p50"/>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0"/>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0"/>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0"/>
            <p:cNvSpPr/>
            <p:nvPr/>
          </p:nvSpPr>
          <p:spPr>
            <a:xfrm>
              <a:off x="4193750"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rgbClr val="363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0"/>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81" name="Google Shape;581;p50"/>
          <p:cNvPicPr preferRelativeResize="0"/>
          <p:nvPr/>
        </p:nvPicPr>
        <p:blipFill rotWithShape="1">
          <a:blip r:embed="rId4">
            <a:alphaModFix/>
          </a:blip>
          <a:srcRect t="108" b="1096"/>
          <a:stretch/>
        </p:blipFill>
        <p:spPr>
          <a:xfrm>
            <a:off x="1520240" y="1951603"/>
            <a:ext cx="1297137" cy="1709412"/>
          </a:xfrm>
          <a:prstGeom prst="rect">
            <a:avLst/>
          </a:prstGeom>
          <a:noFill/>
          <a:ln>
            <a:noFill/>
          </a:ln>
        </p:spPr>
      </p:pic>
      <p:grpSp>
        <p:nvGrpSpPr>
          <p:cNvPr id="582" name="Google Shape;582;p50"/>
          <p:cNvGrpSpPr/>
          <p:nvPr/>
        </p:nvGrpSpPr>
        <p:grpSpPr>
          <a:xfrm>
            <a:off x="6631975" y="1859645"/>
            <a:ext cx="1094837" cy="2001597"/>
            <a:chOff x="6417224" y="2247097"/>
            <a:chExt cx="951950" cy="1740368"/>
          </a:xfrm>
        </p:grpSpPr>
        <p:sp>
          <p:nvSpPr>
            <p:cNvPr id="583" name="Google Shape;583;p50"/>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0"/>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0"/>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0"/>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0"/>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0"/>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0"/>
            <p:cNvSpPr/>
            <p:nvPr/>
          </p:nvSpPr>
          <p:spPr>
            <a:xfrm>
              <a:off x="6767200"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90" name="Google Shape;590;p50"/>
          <p:cNvPicPr preferRelativeResize="0"/>
          <p:nvPr/>
        </p:nvPicPr>
        <p:blipFill rotWithShape="1">
          <a:blip r:embed="rId5">
            <a:alphaModFix/>
          </a:blip>
          <a:srcRect l="-10" b="-4460"/>
          <a:stretch/>
        </p:blipFill>
        <p:spPr>
          <a:xfrm>
            <a:off x="6713056" y="1960134"/>
            <a:ext cx="946326" cy="1757204"/>
          </a:xfrm>
          <a:prstGeom prst="rect">
            <a:avLst/>
          </a:prstGeom>
          <a:noFill/>
          <a:ln>
            <a:noFill/>
          </a:ln>
        </p:spPr>
      </p:pic>
      <p:sp>
        <p:nvSpPr>
          <p:cNvPr id="591" name="Google Shape;591;p50"/>
          <p:cNvSpPr txBox="1">
            <a:spLocks noGrp="1"/>
          </p:cNvSpPr>
          <p:nvPr>
            <p:ph type="subTitle" idx="4294967295"/>
          </p:nvPr>
        </p:nvSpPr>
        <p:spPr>
          <a:xfrm>
            <a:off x="3395625" y="4037178"/>
            <a:ext cx="2962200" cy="73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a:t>Neptune is the farthest planet from the Sun and the fourth-largest in our Solar System</a:t>
            </a:r>
            <a:endParaRPr sz="1100"/>
          </a:p>
          <a:p>
            <a:pPr marL="0" lvl="0" indent="0" algn="ctr" rtl="0">
              <a:spcBef>
                <a:spcPts val="1600"/>
              </a:spcBef>
              <a:spcAft>
                <a:spcPts val="1600"/>
              </a:spcAft>
              <a:buNone/>
            </a:pPr>
            <a:endParaRPr sz="1100"/>
          </a:p>
        </p:txBody>
      </p:sp>
      <p:cxnSp>
        <p:nvCxnSpPr>
          <p:cNvPr id="592" name="Google Shape;592;p50"/>
          <p:cNvCxnSpPr/>
          <p:nvPr/>
        </p:nvCxnSpPr>
        <p:spPr>
          <a:xfrm rot="10800000">
            <a:off x="3290125" y="4362325"/>
            <a:ext cx="0" cy="9378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51"/>
          <p:cNvSpPr txBox="1">
            <a:spLocks noGrp="1"/>
          </p:cNvSpPr>
          <p:nvPr>
            <p:ph type="subTitle" idx="1"/>
          </p:nvPr>
        </p:nvSpPr>
        <p:spPr>
          <a:xfrm>
            <a:off x="2152500" y="2494850"/>
            <a:ext cx="48390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Does anyone have any questions?</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r>
              <a:rPr lang="en"/>
              <a:t>addyouremail@freepik.com </a:t>
            </a:r>
            <a:endParaRPr/>
          </a:p>
          <a:p>
            <a:pPr marL="0" lvl="0" indent="0" algn="ctr" rtl="0">
              <a:spcBef>
                <a:spcPts val="0"/>
              </a:spcBef>
              <a:spcAft>
                <a:spcPts val="0"/>
              </a:spcAft>
              <a:buClr>
                <a:schemeClr val="dk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598" name="Google Shape;598;p51"/>
          <p:cNvSpPr txBox="1">
            <a:spLocks noGrp="1"/>
          </p:cNvSpPr>
          <p:nvPr>
            <p:ph type="ctrTitle"/>
          </p:nvPr>
        </p:nvSpPr>
        <p:spPr>
          <a:xfrm flipH="1">
            <a:off x="1974150" y="1161000"/>
            <a:ext cx="5195700" cy="136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cxnSp>
        <p:nvCxnSpPr>
          <p:cNvPr id="599" name="Google Shape;599;p51"/>
          <p:cNvCxnSpPr/>
          <p:nvPr/>
        </p:nvCxnSpPr>
        <p:spPr>
          <a:xfrm rot="10800000">
            <a:off x="8156400" y="630088"/>
            <a:ext cx="1236300" cy="0"/>
          </a:xfrm>
          <a:prstGeom prst="straightConnector1">
            <a:avLst/>
          </a:prstGeom>
          <a:noFill/>
          <a:ln w="9525" cap="flat" cmpd="sng">
            <a:solidFill>
              <a:schemeClr val="dk2"/>
            </a:solidFill>
            <a:prstDash val="solid"/>
            <a:round/>
            <a:headEnd type="none" w="med" len="med"/>
            <a:tailEnd type="none" w="med" len="med"/>
          </a:ln>
        </p:spPr>
      </p:cxnSp>
      <p:grpSp>
        <p:nvGrpSpPr>
          <p:cNvPr id="600" name="Google Shape;600;p51"/>
          <p:cNvGrpSpPr/>
          <p:nvPr/>
        </p:nvGrpSpPr>
        <p:grpSpPr>
          <a:xfrm>
            <a:off x="8090523" y="808178"/>
            <a:ext cx="279476" cy="279476"/>
            <a:chOff x="1379798" y="1723250"/>
            <a:chExt cx="397887" cy="397887"/>
          </a:xfrm>
        </p:grpSpPr>
        <p:sp>
          <p:nvSpPr>
            <p:cNvPr id="601" name="Google Shape;601;p51"/>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1"/>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1"/>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1"/>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51"/>
          <p:cNvGrpSpPr/>
          <p:nvPr/>
        </p:nvGrpSpPr>
        <p:grpSpPr>
          <a:xfrm>
            <a:off x="7341818" y="808178"/>
            <a:ext cx="279490" cy="279476"/>
            <a:chOff x="266768" y="1721375"/>
            <a:chExt cx="397907" cy="397887"/>
          </a:xfrm>
        </p:grpSpPr>
        <p:sp>
          <p:nvSpPr>
            <p:cNvPr id="606" name="Google Shape;606;p5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51"/>
          <p:cNvGrpSpPr/>
          <p:nvPr/>
        </p:nvGrpSpPr>
        <p:grpSpPr>
          <a:xfrm>
            <a:off x="7716184" y="808178"/>
            <a:ext cx="279461" cy="279476"/>
            <a:chOff x="864491" y="1723250"/>
            <a:chExt cx="397866" cy="397887"/>
          </a:xfrm>
        </p:grpSpPr>
        <p:sp>
          <p:nvSpPr>
            <p:cNvPr id="609" name="Google Shape;609;p5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12" name="Google Shape;612;p51"/>
          <p:cNvCxnSpPr/>
          <p:nvPr/>
        </p:nvCxnSpPr>
        <p:spPr>
          <a:xfrm rot="10800000">
            <a:off x="-125" y="4765850"/>
            <a:ext cx="9585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52"/>
          <p:cNvSpPr txBox="1"/>
          <p:nvPr/>
        </p:nvSpPr>
        <p:spPr>
          <a:xfrm>
            <a:off x="642050" y="1598487"/>
            <a:ext cx="5308200" cy="28869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100">
                <a:solidFill>
                  <a:schemeClr val="dk1"/>
                </a:solidFill>
                <a:latin typeface="Roboto Condensed Light"/>
                <a:ea typeface="Roboto Condensed Light"/>
                <a:cs typeface="Roboto Condensed Light"/>
                <a:sym typeface="Roboto Condensed Light"/>
              </a:rPr>
              <a:t>Did you like the resources on this template? Get them for free at our other websites.</a:t>
            </a:r>
            <a:endParaRPr sz="1100">
              <a:solidFill>
                <a:schemeClr val="dk1"/>
              </a:solidFill>
              <a:latin typeface="Roboto Condensed Light"/>
              <a:ea typeface="Roboto Condensed Light"/>
              <a:cs typeface="Roboto Condensed Light"/>
              <a:sym typeface="Roboto Condensed Light"/>
            </a:endParaRPr>
          </a:p>
          <a:p>
            <a:pPr marL="0" lvl="0" indent="0" algn="l" rtl="0">
              <a:spcBef>
                <a:spcPts val="300"/>
              </a:spcBef>
              <a:spcAft>
                <a:spcPts val="0"/>
              </a:spcAft>
              <a:buNone/>
            </a:pPr>
            <a:endParaRPr sz="1100">
              <a:solidFill>
                <a:schemeClr val="dk1"/>
              </a:solidFill>
              <a:latin typeface="Roboto Condensed Light"/>
              <a:ea typeface="Roboto Condensed Light"/>
              <a:cs typeface="Roboto Condensed Light"/>
              <a:sym typeface="Roboto Condensed Light"/>
            </a:endParaRPr>
          </a:p>
          <a:p>
            <a:pPr marL="0" lvl="0" indent="0" algn="l" rtl="0">
              <a:lnSpc>
                <a:spcPct val="115000"/>
              </a:lnSpc>
              <a:spcBef>
                <a:spcPts val="0"/>
              </a:spcBef>
              <a:spcAft>
                <a:spcPts val="0"/>
              </a:spcAft>
              <a:buNone/>
            </a:pPr>
            <a:r>
              <a:rPr lang="en" sz="1100" b="1">
                <a:solidFill>
                  <a:schemeClr val="dk1"/>
                </a:solidFill>
                <a:latin typeface="Exo 2"/>
                <a:ea typeface="Exo 2"/>
                <a:cs typeface="Exo 2"/>
                <a:sym typeface="Exo 2"/>
              </a:rPr>
              <a:t>VECTORS</a:t>
            </a:r>
            <a:endParaRPr sz="1100" b="1">
              <a:solidFill>
                <a:schemeClr val="dk1"/>
              </a:solidFill>
              <a:latin typeface="Exo 2"/>
              <a:ea typeface="Exo 2"/>
              <a:cs typeface="Exo 2"/>
              <a:sym typeface="Exo 2"/>
            </a:endParaRPr>
          </a:p>
          <a:p>
            <a:pPr marL="241300" lvl="0" indent="-196850" algn="l" rtl="0">
              <a:lnSpc>
                <a:spcPct val="115000"/>
              </a:lnSpc>
              <a:spcBef>
                <a:spcPts val="16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3"/>
              </a:rPr>
              <a:t>Technology background with gradient colors</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4"/>
              </a:rPr>
              <a:t>Blue 5g concept background</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5"/>
              </a:rPr>
              <a:t>Abstract landing pages with technology devices</a:t>
            </a:r>
            <a:endParaRPr sz="1100">
              <a:solidFill>
                <a:schemeClr val="dk1"/>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endParaRPr sz="1000">
              <a:solidFill>
                <a:schemeClr val="dk1"/>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r>
              <a:rPr lang="en" sz="1100" b="1">
                <a:solidFill>
                  <a:schemeClr val="dk1"/>
                </a:solidFill>
                <a:latin typeface="Exo 2"/>
                <a:ea typeface="Exo 2"/>
                <a:cs typeface="Exo 2"/>
                <a:sym typeface="Exo 2"/>
              </a:rPr>
              <a:t>PHOTOS</a:t>
            </a:r>
            <a:endParaRPr sz="1100" b="1">
              <a:solidFill>
                <a:schemeClr val="dk1"/>
              </a:solidFill>
              <a:latin typeface="Exo 2"/>
              <a:ea typeface="Exo 2"/>
              <a:cs typeface="Exo 2"/>
              <a:sym typeface="Exo 2"/>
            </a:endParaRPr>
          </a:p>
          <a:p>
            <a:pPr marL="0" lvl="0" indent="0" algn="l" rtl="0">
              <a:lnSpc>
                <a:spcPct val="115000"/>
              </a:lnSpc>
              <a:spcBef>
                <a:spcPts val="300"/>
              </a:spcBef>
              <a:spcAft>
                <a:spcPts val="0"/>
              </a:spcAft>
              <a:buNone/>
            </a:pPr>
            <a:endParaRPr sz="10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6"/>
              </a:rPr>
              <a:t>Woman using smartphone with hologram</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7"/>
              </a:rPr>
              <a:t>Happy businesswoman looking at camera with holding pencil and diary</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8"/>
              </a:rPr>
              <a:t>Portrait of smiling man holding digital tablet looking at camera</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9"/>
              </a:rPr>
              <a:t>Smiling bearded man holding disposable coffee cup while opening door</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10"/>
              </a:rPr>
              <a:t>Portrait of pretty woman holding laptop looking at camera</a:t>
            </a:r>
            <a:endParaRPr sz="1100">
              <a:solidFill>
                <a:schemeClr val="dk1"/>
              </a:solidFill>
              <a:latin typeface="Roboto Condensed Light"/>
              <a:ea typeface="Roboto Condensed Light"/>
              <a:cs typeface="Roboto Condensed Light"/>
              <a:sym typeface="Roboto Condensed Light"/>
            </a:endParaRPr>
          </a:p>
          <a:p>
            <a:pPr marL="241300" lvl="0" indent="-196850" algn="l" rtl="0">
              <a:lnSpc>
                <a:spcPct val="115000"/>
              </a:lnSpc>
              <a:spcBef>
                <a:spcPts val="300"/>
              </a:spcBef>
              <a:spcAft>
                <a:spcPts val="0"/>
              </a:spcAft>
              <a:buClr>
                <a:schemeClr val="dk1"/>
              </a:buClr>
              <a:buSzPts val="1100"/>
              <a:buFont typeface="Roboto Condensed Light"/>
              <a:buChar char="■"/>
            </a:pPr>
            <a:r>
              <a:rPr lang="en" sz="1100">
                <a:solidFill>
                  <a:schemeClr val="dk1"/>
                </a:solidFill>
                <a:uFill>
                  <a:noFill/>
                </a:uFill>
                <a:latin typeface="Roboto Condensed Light"/>
                <a:ea typeface="Roboto Condensed Light"/>
                <a:cs typeface="Roboto Condensed Light"/>
                <a:sym typeface="Roboto Condensed Light"/>
                <a:hlinkClick r:id="rId11"/>
              </a:rPr>
              <a:t>Motherboard with optical fiber</a:t>
            </a:r>
            <a:endParaRPr sz="1100">
              <a:solidFill>
                <a:schemeClr val="dk1"/>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endParaRPr sz="1000">
              <a:solidFill>
                <a:schemeClr val="dk1"/>
              </a:solidFill>
              <a:latin typeface="Roboto Condensed Light"/>
              <a:ea typeface="Roboto Condensed Light"/>
              <a:cs typeface="Roboto Condensed Light"/>
              <a:sym typeface="Roboto Condensed Light"/>
            </a:endParaRPr>
          </a:p>
        </p:txBody>
      </p:sp>
      <p:sp>
        <p:nvSpPr>
          <p:cNvPr id="618" name="Google Shape;618;p5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cxnSp>
        <p:nvCxnSpPr>
          <p:cNvPr id="619" name="Google Shape;619;p52"/>
          <p:cNvCxnSpPr/>
          <p:nvPr/>
        </p:nvCxnSpPr>
        <p:spPr>
          <a:xfrm>
            <a:off x="588400" y="3652200"/>
            <a:ext cx="0" cy="15150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3"/>
        <p:cNvGrpSpPr/>
        <p:nvPr/>
      </p:nvGrpSpPr>
      <p:grpSpPr>
        <a:xfrm>
          <a:off x="0" y="0"/>
          <a:ext cx="0" cy="0"/>
          <a:chOff x="0" y="0"/>
          <a:chExt cx="0" cy="0"/>
        </a:xfrm>
      </p:grpSpPr>
      <p:sp>
        <p:nvSpPr>
          <p:cNvPr id="624" name="Google Shape;624;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625" name="Google Shape;625;p5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u="sng">
                <a:solidFill>
                  <a:srgbClr val="869FB2"/>
                </a:solidFill>
                <a:latin typeface="Arial"/>
                <a:ea typeface="Arial"/>
                <a:cs typeface="Arial"/>
                <a:sym typeface="Arial"/>
                <a:hlinkClick r:id="rId4" action="ppaction://hlinksldjump"/>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26" name="Google Shape;626;p5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200">
                <a:solidFill>
                  <a:schemeClr val="lt1"/>
                </a:solidFill>
                <a:latin typeface="Arial"/>
                <a:ea typeface="Arial"/>
                <a:cs typeface="Arial"/>
                <a:sym typeface="Arial"/>
              </a:rPr>
              <a:t>For more information about editing slides, please </a:t>
            </a:r>
            <a:r>
              <a:rPr lang="en">
                <a:solidFill>
                  <a:schemeClr val="lt1"/>
                </a:solidFill>
                <a:latin typeface="Arial"/>
                <a:ea typeface="Arial"/>
                <a:cs typeface="Arial"/>
                <a:sym typeface="Arial"/>
              </a:rPr>
              <a:t>read </a:t>
            </a:r>
            <a:r>
              <a:rPr lang="en" sz="1200">
                <a:solidFill>
                  <a:schemeClr val="lt1"/>
                </a:solidFill>
                <a:latin typeface="Arial"/>
                <a:ea typeface="Arial"/>
                <a:cs typeface="Arial"/>
                <a:sym typeface="Arial"/>
              </a:rPr>
              <a:t>our FAQs or visit Slidesgo School:</a:t>
            </a:r>
            <a:endParaRPr sz="1200">
              <a:solidFill>
                <a:schemeClr val="lt1"/>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chemeClr val="lt1"/>
                </a:solidFill>
                <a:latin typeface="Arial"/>
                <a:ea typeface="Arial"/>
                <a:cs typeface="Arial"/>
                <a:sym typeface="Arial"/>
              </a:rPr>
              <a:t> </a:t>
            </a:r>
            <a:r>
              <a:rPr lang="en" sz="1200">
                <a:solidFill>
                  <a:schemeClr val="lt1"/>
                </a:solidFill>
                <a:latin typeface="Arial"/>
                <a:ea typeface="Arial"/>
                <a:cs typeface="Arial"/>
                <a:sym typeface="Arial"/>
              </a:rPr>
              <a:t>and</a:t>
            </a:r>
            <a:r>
              <a:rPr lang="en" sz="1400">
                <a:solidFill>
                  <a:schemeClr val="lt1"/>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a:solidFill>
                <a:srgbClr val="FFFFFF"/>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0"/>
        <p:cNvGrpSpPr/>
        <p:nvPr/>
      </p:nvGrpSpPr>
      <p:grpSpPr>
        <a:xfrm>
          <a:off x="0" y="0"/>
          <a:ext cx="0" cy="0"/>
          <a:chOff x="0" y="0"/>
          <a:chExt cx="0" cy="0"/>
        </a:xfrm>
      </p:grpSpPr>
      <p:sp>
        <p:nvSpPr>
          <p:cNvPr id="631" name="Google Shape;631;p5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dirty="0">
                <a:solidFill>
                  <a:srgbClr val="FFFFFF"/>
                </a:solidFill>
                <a:latin typeface="Arial"/>
                <a:ea typeface="Arial"/>
                <a:cs typeface="Arial"/>
                <a:sym typeface="Arial"/>
              </a:rPr>
              <a:t>Fonts &amp; colors used</a:t>
            </a:r>
            <a:endParaRPr dirty="0">
              <a:solidFill>
                <a:srgbClr val="FFFFFF"/>
              </a:solidFill>
              <a:latin typeface="Arial"/>
              <a:ea typeface="Arial"/>
              <a:cs typeface="Arial"/>
              <a:sym typeface="Arial"/>
            </a:endParaRPr>
          </a:p>
        </p:txBody>
      </p:sp>
      <p:sp>
        <p:nvSpPr>
          <p:cNvPr id="632" name="Google Shape;632;p5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33" name="Google Shape;633;p5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Arial"/>
                <a:ea typeface="Arial"/>
                <a:cs typeface="Arial"/>
                <a:sym typeface="Arial"/>
              </a:rPr>
              <a:t>Exo 2</a:t>
            </a:r>
            <a:endParaRPr b="1" dirty="0">
              <a:solidFill>
                <a:schemeClr val="lt1"/>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3"/>
              </a:rPr>
              <a:t>https://fonts.google.com/specimen/Exo+2</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ctr" rtl="0">
              <a:spcBef>
                <a:spcPts val="0"/>
              </a:spcBef>
              <a:spcAft>
                <a:spcPts val="0"/>
              </a:spcAft>
              <a:buNone/>
            </a:pPr>
            <a:endParaRPr sz="800" dirty="0">
              <a:solidFill>
                <a:schemeClr val="lt1"/>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Roboto Condensed</a:t>
            </a:r>
            <a:endParaRPr b="1" dirty="0">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4"/>
              </a:rPr>
              <a:t>https://fonts.google.com/specimen/Roboto+Condensed</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p:txBody>
      </p:sp>
      <p:grpSp>
        <p:nvGrpSpPr>
          <p:cNvPr id="634" name="Google Shape;634;p54"/>
          <p:cNvGrpSpPr/>
          <p:nvPr/>
        </p:nvGrpSpPr>
        <p:grpSpPr>
          <a:xfrm>
            <a:off x="3114475" y="3498875"/>
            <a:ext cx="2915050" cy="754200"/>
            <a:chOff x="2052655" y="3498875"/>
            <a:chExt cx="2915050" cy="754200"/>
          </a:xfrm>
        </p:grpSpPr>
        <p:sp>
          <p:nvSpPr>
            <p:cNvPr id="635" name="Google Shape;635;p54"/>
            <p:cNvSpPr/>
            <p:nvPr/>
          </p:nvSpPr>
          <p:spPr>
            <a:xfrm>
              <a:off x="3114480" y="3498875"/>
              <a:ext cx="791400" cy="754200"/>
            </a:xfrm>
            <a:prstGeom prst="roundRect">
              <a:avLst>
                <a:gd name="adj" fmla="val 16667"/>
              </a:avLst>
            </a:prstGeom>
            <a:solidFill>
              <a:schemeClr val="l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4"/>
            <p:cNvSpPr/>
            <p:nvPr/>
          </p:nvSpPr>
          <p:spPr>
            <a:xfrm>
              <a:off x="4176300" y="34988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4"/>
            <p:cNvSpPr/>
            <p:nvPr/>
          </p:nvSpPr>
          <p:spPr>
            <a:xfrm>
              <a:off x="2052655"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4"/>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#eeeeee</a:t>
              </a:r>
              <a:endParaRPr sz="1000">
                <a:solidFill>
                  <a:schemeClr val="dk1"/>
                </a:solidFill>
              </a:endParaRPr>
            </a:p>
          </p:txBody>
        </p:sp>
        <p:sp>
          <p:nvSpPr>
            <p:cNvPr id="639" name="Google Shape;639;p54"/>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640" name="Google Shape;640;p54"/>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#434343</a:t>
              </a:r>
              <a:endParaRPr sz="1000">
                <a:solidFill>
                  <a:schemeClr val="lt1"/>
                </a:solidFil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4"/>
        <p:cNvGrpSpPr/>
        <p:nvPr/>
      </p:nvGrpSpPr>
      <p:grpSpPr>
        <a:xfrm>
          <a:off x="0" y="0"/>
          <a:ext cx="0" cy="0"/>
          <a:chOff x="0" y="0"/>
          <a:chExt cx="0" cy="0"/>
        </a:xfrm>
      </p:grpSpPr>
      <p:sp>
        <p:nvSpPr>
          <p:cNvPr id="645" name="Google Shape;645;p5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646" name="Google Shape;646;p55"/>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647" name="Google Shape;647;p55"/>
          <p:cNvGrpSpPr/>
          <p:nvPr/>
        </p:nvGrpSpPr>
        <p:grpSpPr>
          <a:xfrm>
            <a:off x="3241227" y="3813430"/>
            <a:ext cx="509388" cy="508710"/>
            <a:chOff x="3514800" y="5145975"/>
            <a:chExt cx="233525" cy="233225"/>
          </a:xfrm>
        </p:grpSpPr>
        <p:sp>
          <p:nvSpPr>
            <p:cNvPr id="648" name="Google Shape;648;p55"/>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5"/>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5"/>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5"/>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5"/>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5"/>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5"/>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5"/>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5"/>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5"/>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5"/>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5"/>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5"/>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55"/>
          <p:cNvGrpSpPr/>
          <p:nvPr/>
        </p:nvGrpSpPr>
        <p:grpSpPr>
          <a:xfrm>
            <a:off x="3930816" y="2321361"/>
            <a:ext cx="474294" cy="551291"/>
            <a:chOff x="4727025" y="1332775"/>
            <a:chExt cx="59900" cy="69625"/>
          </a:xfrm>
        </p:grpSpPr>
        <p:sp>
          <p:nvSpPr>
            <p:cNvPr id="662" name="Google Shape;662;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55"/>
          <p:cNvGrpSpPr/>
          <p:nvPr/>
        </p:nvGrpSpPr>
        <p:grpSpPr>
          <a:xfrm>
            <a:off x="4544472" y="2318491"/>
            <a:ext cx="555653" cy="557031"/>
            <a:chOff x="4820425" y="1329900"/>
            <a:chExt cx="70175" cy="70350"/>
          </a:xfrm>
        </p:grpSpPr>
        <p:sp>
          <p:nvSpPr>
            <p:cNvPr id="665" name="Google Shape;665;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55"/>
          <p:cNvGrpSpPr/>
          <p:nvPr/>
        </p:nvGrpSpPr>
        <p:grpSpPr>
          <a:xfrm>
            <a:off x="5236315" y="2330071"/>
            <a:ext cx="582574" cy="533871"/>
            <a:chOff x="4903200" y="1331525"/>
            <a:chExt cx="73575" cy="67425"/>
          </a:xfrm>
        </p:grpSpPr>
        <p:sp>
          <p:nvSpPr>
            <p:cNvPr id="670" name="Google Shape;670;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55"/>
          <p:cNvGrpSpPr/>
          <p:nvPr/>
        </p:nvGrpSpPr>
        <p:grpSpPr>
          <a:xfrm>
            <a:off x="3871628" y="3071012"/>
            <a:ext cx="592670" cy="532881"/>
            <a:chOff x="4721625" y="1420750"/>
            <a:chExt cx="74850" cy="67300"/>
          </a:xfrm>
        </p:grpSpPr>
        <p:sp>
          <p:nvSpPr>
            <p:cNvPr id="673" name="Google Shape;673;p55"/>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5"/>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5"/>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55"/>
          <p:cNvGrpSpPr/>
          <p:nvPr/>
        </p:nvGrpSpPr>
        <p:grpSpPr>
          <a:xfrm>
            <a:off x="4530318" y="3039736"/>
            <a:ext cx="583960" cy="565345"/>
            <a:chOff x="4815575" y="1416800"/>
            <a:chExt cx="73750" cy="71400"/>
          </a:xfrm>
        </p:grpSpPr>
        <p:sp>
          <p:nvSpPr>
            <p:cNvPr id="677" name="Google Shape;677;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55"/>
          <p:cNvGrpSpPr/>
          <p:nvPr/>
        </p:nvGrpSpPr>
        <p:grpSpPr>
          <a:xfrm>
            <a:off x="5230575" y="3056166"/>
            <a:ext cx="589898" cy="504970"/>
            <a:chOff x="4902475" y="1418875"/>
            <a:chExt cx="74500" cy="63775"/>
          </a:xfrm>
        </p:grpSpPr>
        <p:sp>
          <p:nvSpPr>
            <p:cNvPr id="681" name="Google Shape;681;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55"/>
          <p:cNvGrpSpPr/>
          <p:nvPr/>
        </p:nvGrpSpPr>
        <p:grpSpPr>
          <a:xfrm>
            <a:off x="4540315" y="3759284"/>
            <a:ext cx="563967" cy="567127"/>
            <a:chOff x="4818100" y="1507675"/>
            <a:chExt cx="71225" cy="71625"/>
          </a:xfrm>
        </p:grpSpPr>
        <p:sp>
          <p:nvSpPr>
            <p:cNvPr id="684" name="Google Shape;684;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55"/>
          <p:cNvGrpSpPr/>
          <p:nvPr/>
        </p:nvGrpSpPr>
        <p:grpSpPr>
          <a:xfrm>
            <a:off x="3853812" y="3773537"/>
            <a:ext cx="628301" cy="588505"/>
            <a:chOff x="4721450" y="1509475"/>
            <a:chExt cx="79350" cy="74325"/>
          </a:xfrm>
        </p:grpSpPr>
        <p:sp>
          <p:nvSpPr>
            <p:cNvPr id="689" name="Google Shape;689;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693;p55"/>
          <p:cNvGrpSpPr/>
          <p:nvPr/>
        </p:nvGrpSpPr>
        <p:grpSpPr>
          <a:xfrm>
            <a:off x="5264821" y="3757899"/>
            <a:ext cx="557038" cy="562772"/>
            <a:chOff x="4906800" y="1507500"/>
            <a:chExt cx="70350" cy="71075"/>
          </a:xfrm>
        </p:grpSpPr>
        <p:sp>
          <p:nvSpPr>
            <p:cNvPr id="694" name="Google Shape;694;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699;p55"/>
          <p:cNvGrpSpPr/>
          <p:nvPr/>
        </p:nvGrpSpPr>
        <p:grpSpPr>
          <a:xfrm>
            <a:off x="1891420" y="3817558"/>
            <a:ext cx="501629" cy="500442"/>
            <a:chOff x="2637425" y="5179000"/>
            <a:chExt cx="196725" cy="196275"/>
          </a:xfrm>
        </p:grpSpPr>
        <p:sp>
          <p:nvSpPr>
            <p:cNvPr id="700" name="Google Shape;700;p55"/>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5"/>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5"/>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5"/>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55"/>
          <p:cNvGrpSpPr/>
          <p:nvPr/>
        </p:nvGrpSpPr>
        <p:grpSpPr>
          <a:xfrm>
            <a:off x="2542810" y="3793250"/>
            <a:ext cx="509395" cy="509853"/>
            <a:chOff x="3231350" y="5179700"/>
            <a:chExt cx="194775" cy="194950"/>
          </a:xfrm>
        </p:grpSpPr>
        <p:sp>
          <p:nvSpPr>
            <p:cNvPr id="723" name="Google Shape;723;p55"/>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5"/>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5"/>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5"/>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5"/>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5"/>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5"/>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5"/>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5"/>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5"/>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5"/>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5"/>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5"/>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5"/>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5"/>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5"/>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5"/>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5"/>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5"/>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5"/>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5"/>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5"/>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5"/>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5"/>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5"/>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5"/>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5"/>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55"/>
          <p:cNvGrpSpPr/>
          <p:nvPr/>
        </p:nvGrpSpPr>
        <p:grpSpPr>
          <a:xfrm>
            <a:off x="1221144" y="2343029"/>
            <a:ext cx="508123" cy="507955"/>
            <a:chOff x="1897577" y="2802432"/>
            <a:chExt cx="492176" cy="492014"/>
          </a:xfrm>
        </p:grpSpPr>
        <p:sp>
          <p:nvSpPr>
            <p:cNvPr id="783" name="Google Shape;783;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5"/>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5"/>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55"/>
          <p:cNvGrpSpPr/>
          <p:nvPr/>
        </p:nvGrpSpPr>
        <p:grpSpPr>
          <a:xfrm>
            <a:off x="1888175" y="3096565"/>
            <a:ext cx="508118" cy="508066"/>
            <a:chOff x="2543222" y="2802319"/>
            <a:chExt cx="492172" cy="492122"/>
          </a:xfrm>
        </p:grpSpPr>
        <p:sp>
          <p:nvSpPr>
            <p:cNvPr id="796" name="Google Shape;796;p55"/>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5"/>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5"/>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5"/>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5"/>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5"/>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5"/>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5"/>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55"/>
          <p:cNvGrpSpPr/>
          <p:nvPr/>
        </p:nvGrpSpPr>
        <p:grpSpPr>
          <a:xfrm>
            <a:off x="3236954" y="2338040"/>
            <a:ext cx="517934" cy="517934"/>
            <a:chOff x="3736598" y="2170606"/>
            <a:chExt cx="404889" cy="404889"/>
          </a:xfrm>
        </p:grpSpPr>
        <p:sp>
          <p:nvSpPr>
            <p:cNvPr id="807" name="Google Shape;807;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55"/>
          <p:cNvGrpSpPr/>
          <p:nvPr/>
        </p:nvGrpSpPr>
        <p:grpSpPr>
          <a:xfrm>
            <a:off x="2504015" y="2338137"/>
            <a:ext cx="586986" cy="517740"/>
            <a:chOff x="3161917" y="2170682"/>
            <a:chExt cx="458870" cy="404737"/>
          </a:xfrm>
        </p:grpSpPr>
        <p:sp>
          <p:nvSpPr>
            <p:cNvPr id="812" name="Google Shape;812;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55"/>
          <p:cNvGrpSpPr/>
          <p:nvPr/>
        </p:nvGrpSpPr>
        <p:grpSpPr>
          <a:xfrm>
            <a:off x="2527036" y="3103432"/>
            <a:ext cx="540943" cy="517963"/>
            <a:chOff x="3179914" y="2889488"/>
            <a:chExt cx="422876" cy="404911"/>
          </a:xfrm>
        </p:grpSpPr>
        <p:sp>
          <p:nvSpPr>
            <p:cNvPr id="816" name="Google Shape;816;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55"/>
          <p:cNvGrpSpPr/>
          <p:nvPr/>
        </p:nvGrpSpPr>
        <p:grpSpPr>
          <a:xfrm>
            <a:off x="3227830" y="3103348"/>
            <a:ext cx="536180" cy="518047"/>
            <a:chOff x="3729467" y="2889422"/>
            <a:chExt cx="419153" cy="404977"/>
          </a:xfrm>
        </p:grpSpPr>
        <p:sp>
          <p:nvSpPr>
            <p:cNvPr id="823" name="Google Shape;823;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55"/>
          <p:cNvGrpSpPr/>
          <p:nvPr/>
        </p:nvGrpSpPr>
        <p:grpSpPr>
          <a:xfrm>
            <a:off x="1863396" y="2339914"/>
            <a:ext cx="557677" cy="514185"/>
            <a:chOff x="7135920" y="3403879"/>
            <a:chExt cx="882400" cy="813584"/>
          </a:xfrm>
        </p:grpSpPr>
        <p:sp>
          <p:nvSpPr>
            <p:cNvPr id="831" name="Google Shape;831;p55"/>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5"/>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5"/>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5"/>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5"/>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55"/>
          <p:cNvGrpSpPr/>
          <p:nvPr/>
        </p:nvGrpSpPr>
        <p:grpSpPr>
          <a:xfrm>
            <a:off x="1240921" y="3116367"/>
            <a:ext cx="468569" cy="468447"/>
            <a:chOff x="1286994" y="2840926"/>
            <a:chExt cx="453864" cy="453745"/>
          </a:xfrm>
        </p:grpSpPr>
        <p:sp>
          <p:nvSpPr>
            <p:cNvPr id="837" name="Google Shape;837;p55"/>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5"/>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5"/>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5"/>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5"/>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5"/>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5"/>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5"/>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5"/>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 name="Google Shape;847;p55"/>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5"/>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5"/>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5"/>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 name="Google Shape;851;p55"/>
          <p:cNvGrpSpPr/>
          <p:nvPr/>
        </p:nvGrpSpPr>
        <p:grpSpPr>
          <a:xfrm>
            <a:off x="6871147" y="2602143"/>
            <a:ext cx="160636" cy="136535"/>
            <a:chOff x="4660325" y="1866850"/>
            <a:chExt cx="68350" cy="58100"/>
          </a:xfrm>
        </p:grpSpPr>
        <p:sp>
          <p:nvSpPr>
            <p:cNvPr id="852" name="Google Shape;852;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55"/>
          <p:cNvGrpSpPr/>
          <p:nvPr/>
        </p:nvGrpSpPr>
        <p:grpSpPr>
          <a:xfrm>
            <a:off x="7180081" y="2627170"/>
            <a:ext cx="156817" cy="86891"/>
            <a:chOff x="4791775" y="1877500"/>
            <a:chExt cx="66725" cy="36975"/>
          </a:xfrm>
        </p:grpSpPr>
        <p:sp>
          <p:nvSpPr>
            <p:cNvPr id="855" name="Google Shape;855;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55"/>
          <p:cNvGrpSpPr/>
          <p:nvPr/>
        </p:nvGrpSpPr>
        <p:grpSpPr>
          <a:xfrm>
            <a:off x="7490660" y="2627170"/>
            <a:ext cx="139896" cy="86891"/>
            <a:chOff x="4923925" y="1877500"/>
            <a:chExt cx="59525" cy="36975"/>
          </a:xfrm>
        </p:grpSpPr>
        <p:sp>
          <p:nvSpPr>
            <p:cNvPr id="858" name="Google Shape;858;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5"/>
          <p:cNvGrpSpPr/>
          <p:nvPr/>
        </p:nvGrpSpPr>
        <p:grpSpPr>
          <a:xfrm>
            <a:off x="7806821" y="2609780"/>
            <a:ext cx="136488" cy="121260"/>
            <a:chOff x="5058450" y="1870100"/>
            <a:chExt cx="58075" cy="51600"/>
          </a:xfrm>
        </p:grpSpPr>
        <p:sp>
          <p:nvSpPr>
            <p:cNvPr id="861" name="Google Shape;861;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55"/>
          <p:cNvGrpSpPr/>
          <p:nvPr/>
        </p:nvGrpSpPr>
        <p:grpSpPr>
          <a:xfrm>
            <a:off x="7226262" y="3067854"/>
            <a:ext cx="97533" cy="103870"/>
            <a:chOff x="4811425" y="2065025"/>
            <a:chExt cx="41500" cy="44200"/>
          </a:xfrm>
        </p:grpSpPr>
        <p:sp>
          <p:nvSpPr>
            <p:cNvPr id="864" name="Google Shape;864;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55"/>
          <p:cNvGrpSpPr/>
          <p:nvPr/>
        </p:nvGrpSpPr>
        <p:grpSpPr>
          <a:xfrm>
            <a:off x="7504644" y="3067854"/>
            <a:ext cx="116629" cy="103459"/>
            <a:chOff x="4929875" y="2065025"/>
            <a:chExt cx="49625" cy="44025"/>
          </a:xfrm>
        </p:grpSpPr>
        <p:sp>
          <p:nvSpPr>
            <p:cNvPr id="867" name="Google Shape;867;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55"/>
          <p:cNvGrpSpPr/>
          <p:nvPr/>
        </p:nvGrpSpPr>
        <p:grpSpPr>
          <a:xfrm>
            <a:off x="7866692" y="3070968"/>
            <a:ext cx="67745" cy="97643"/>
            <a:chOff x="5083925" y="2066350"/>
            <a:chExt cx="28825" cy="41550"/>
          </a:xfrm>
        </p:grpSpPr>
        <p:sp>
          <p:nvSpPr>
            <p:cNvPr id="870" name="Google Shape;870;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55"/>
          <p:cNvGrpSpPr/>
          <p:nvPr/>
        </p:nvGrpSpPr>
        <p:grpSpPr>
          <a:xfrm>
            <a:off x="6869855" y="3086067"/>
            <a:ext cx="174679" cy="67445"/>
            <a:chOff x="4659775" y="2072775"/>
            <a:chExt cx="74325" cy="28700"/>
          </a:xfrm>
        </p:grpSpPr>
        <p:sp>
          <p:nvSpPr>
            <p:cNvPr id="873" name="Google Shape;873;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55"/>
          <p:cNvGrpSpPr/>
          <p:nvPr/>
        </p:nvGrpSpPr>
        <p:grpSpPr>
          <a:xfrm>
            <a:off x="6876200" y="2859820"/>
            <a:ext cx="161517" cy="86069"/>
            <a:chOff x="4662475" y="1976500"/>
            <a:chExt cx="68725" cy="36625"/>
          </a:xfrm>
        </p:grpSpPr>
        <p:sp>
          <p:nvSpPr>
            <p:cNvPr id="877" name="Google Shape;877;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55"/>
          <p:cNvGrpSpPr/>
          <p:nvPr/>
        </p:nvGrpSpPr>
        <p:grpSpPr>
          <a:xfrm>
            <a:off x="7800005" y="2852183"/>
            <a:ext cx="155583" cy="100874"/>
            <a:chOff x="5055550" y="1973250"/>
            <a:chExt cx="66200" cy="42925"/>
          </a:xfrm>
        </p:grpSpPr>
        <p:sp>
          <p:nvSpPr>
            <p:cNvPr id="881" name="Google Shape;881;p55"/>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5"/>
          <p:cNvGrpSpPr/>
          <p:nvPr/>
        </p:nvGrpSpPr>
        <p:grpSpPr>
          <a:xfrm>
            <a:off x="7481788" y="2863052"/>
            <a:ext cx="161047" cy="79430"/>
            <a:chOff x="4920150" y="1977875"/>
            <a:chExt cx="68525" cy="33800"/>
          </a:xfrm>
        </p:grpSpPr>
        <p:sp>
          <p:nvSpPr>
            <p:cNvPr id="885" name="Google Shape;885;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55"/>
          <p:cNvGrpSpPr/>
          <p:nvPr/>
        </p:nvGrpSpPr>
        <p:grpSpPr>
          <a:xfrm>
            <a:off x="7183430" y="2869514"/>
            <a:ext cx="163221" cy="66622"/>
            <a:chOff x="4793200" y="1980625"/>
            <a:chExt cx="69450" cy="28350"/>
          </a:xfrm>
        </p:grpSpPr>
        <p:sp>
          <p:nvSpPr>
            <p:cNvPr id="889" name="Google Shape;889;p55"/>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55"/>
          <p:cNvGrpSpPr/>
          <p:nvPr/>
        </p:nvGrpSpPr>
        <p:grpSpPr>
          <a:xfrm>
            <a:off x="6909279" y="3292397"/>
            <a:ext cx="120800" cy="123375"/>
            <a:chOff x="4676550" y="2160575"/>
            <a:chExt cx="51400" cy="52500"/>
          </a:xfrm>
        </p:grpSpPr>
        <p:sp>
          <p:nvSpPr>
            <p:cNvPr id="893" name="Google Shape;893;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55"/>
          <p:cNvGrpSpPr/>
          <p:nvPr/>
        </p:nvGrpSpPr>
        <p:grpSpPr>
          <a:xfrm>
            <a:off x="7124969" y="3299212"/>
            <a:ext cx="140307" cy="109804"/>
            <a:chOff x="4768325" y="2163475"/>
            <a:chExt cx="59700" cy="46725"/>
          </a:xfrm>
        </p:grpSpPr>
        <p:sp>
          <p:nvSpPr>
            <p:cNvPr id="897" name="Google Shape;897;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 name="Google Shape;899;p55"/>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 name="Google Shape;910;p55"/>
          <p:cNvGrpSpPr/>
          <p:nvPr/>
        </p:nvGrpSpPr>
        <p:grpSpPr>
          <a:xfrm>
            <a:off x="7125556" y="3511828"/>
            <a:ext cx="108814" cy="103106"/>
            <a:chOff x="4768575" y="2253950"/>
            <a:chExt cx="46300" cy="43875"/>
          </a:xfrm>
        </p:grpSpPr>
        <p:sp>
          <p:nvSpPr>
            <p:cNvPr id="911" name="Google Shape;911;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 name="Google Shape;913;p55"/>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 name="Google Shape;914;p55"/>
          <p:cNvGrpSpPr/>
          <p:nvPr/>
        </p:nvGrpSpPr>
        <p:grpSpPr>
          <a:xfrm>
            <a:off x="7577559" y="3933124"/>
            <a:ext cx="114043" cy="141118"/>
            <a:chOff x="4960900" y="2433225"/>
            <a:chExt cx="48525" cy="60050"/>
          </a:xfrm>
        </p:grpSpPr>
        <p:sp>
          <p:nvSpPr>
            <p:cNvPr id="915" name="Google Shape;915;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55"/>
          <p:cNvGrpSpPr/>
          <p:nvPr/>
        </p:nvGrpSpPr>
        <p:grpSpPr>
          <a:xfrm>
            <a:off x="7326499" y="4154964"/>
            <a:ext cx="131611" cy="138768"/>
            <a:chOff x="4854075" y="2527625"/>
            <a:chExt cx="56000" cy="59050"/>
          </a:xfrm>
        </p:grpSpPr>
        <p:sp>
          <p:nvSpPr>
            <p:cNvPr id="918" name="Google Shape;918;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 name="Google Shape;920;p55"/>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5"/>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 name="Google Shape;923;p55"/>
          <p:cNvGrpSpPr/>
          <p:nvPr/>
        </p:nvGrpSpPr>
        <p:grpSpPr>
          <a:xfrm>
            <a:off x="7809758" y="3701767"/>
            <a:ext cx="95829" cy="155159"/>
            <a:chOff x="5059700" y="2334775"/>
            <a:chExt cx="40775" cy="66025"/>
          </a:xfrm>
        </p:grpSpPr>
        <p:sp>
          <p:nvSpPr>
            <p:cNvPr id="924" name="Google Shape;924;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55"/>
          <p:cNvGrpSpPr/>
          <p:nvPr/>
        </p:nvGrpSpPr>
        <p:grpSpPr>
          <a:xfrm>
            <a:off x="7573328" y="3486918"/>
            <a:ext cx="84372" cy="153338"/>
            <a:chOff x="4959100" y="2243350"/>
            <a:chExt cx="35900" cy="65250"/>
          </a:xfrm>
        </p:grpSpPr>
        <p:sp>
          <p:nvSpPr>
            <p:cNvPr id="934" name="Google Shape;934;p55"/>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55"/>
          <p:cNvGrpSpPr/>
          <p:nvPr/>
        </p:nvGrpSpPr>
        <p:grpSpPr>
          <a:xfrm>
            <a:off x="7758054" y="3926309"/>
            <a:ext cx="178498" cy="154747"/>
            <a:chOff x="5037700" y="2430325"/>
            <a:chExt cx="75950" cy="65850"/>
          </a:xfrm>
        </p:grpSpPr>
        <p:sp>
          <p:nvSpPr>
            <p:cNvPr id="951" name="Google Shape;951;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55"/>
          <p:cNvGrpSpPr/>
          <p:nvPr/>
        </p:nvGrpSpPr>
        <p:grpSpPr>
          <a:xfrm>
            <a:off x="7098294" y="3718275"/>
            <a:ext cx="216160" cy="122024"/>
            <a:chOff x="4756975" y="2341800"/>
            <a:chExt cx="91975" cy="51925"/>
          </a:xfrm>
        </p:grpSpPr>
        <p:sp>
          <p:nvSpPr>
            <p:cNvPr id="954" name="Google Shape;954;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55"/>
          <p:cNvGrpSpPr/>
          <p:nvPr/>
        </p:nvGrpSpPr>
        <p:grpSpPr>
          <a:xfrm>
            <a:off x="7536841" y="4128468"/>
            <a:ext cx="231906" cy="191995"/>
            <a:chOff x="4943575" y="2516350"/>
            <a:chExt cx="98675" cy="81700"/>
          </a:xfrm>
        </p:grpSpPr>
        <p:sp>
          <p:nvSpPr>
            <p:cNvPr id="975" name="Google Shape;975;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 name="Google Shape;1053;p55"/>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5"/>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5"/>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5"/>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5"/>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5"/>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5"/>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5"/>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5"/>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5"/>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5"/>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5"/>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5"/>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5"/>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5"/>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5"/>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5"/>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5"/>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5"/>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5"/>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5"/>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5"/>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 name="Google Shape;1076;p55"/>
          <p:cNvGrpSpPr/>
          <p:nvPr/>
        </p:nvGrpSpPr>
        <p:grpSpPr>
          <a:xfrm>
            <a:off x="1225886" y="3778145"/>
            <a:ext cx="505303" cy="503968"/>
            <a:chOff x="1190625" y="238125"/>
            <a:chExt cx="5252625" cy="5238750"/>
          </a:xfrm>
        </p:grpSpPr>
        <p:sp>
          <p:nvSpPr>
            <p:cNvPr id="1077" name="Google Shape;1077;p55"/>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5"/>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5"/>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5"/>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5"/>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5"/>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5"/>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5"/>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5"/>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5"/>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5"/>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5"/>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5"/>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5"/>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5"/>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5"/>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5"/>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5"/>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5"/>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5"/>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5"/>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5"/>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5"/>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5"/>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5"/>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5"/>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5"/>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5"/>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5"/>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5"/>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5"/>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5"/>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5"/>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5"/>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5"/>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5"/>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5"/>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5"/>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5"/>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5"/>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5"/>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5"/>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5"/>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5"/>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5"/>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5"/>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5"/>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5"/>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5"/>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5"/>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5"/>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5"/>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5"/>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5"/>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5"/>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5"/>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5"/>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5"/>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5"/>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5"/>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5"/>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5"/>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5"/>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5"/>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5"/>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5"/>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5"/>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5"/>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5"/>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5"/>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5"/>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5"/>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5"/>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5"/>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5"/>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5"/>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5"/>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5"/>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5"/>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5"/>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5"/>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5"/>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5"/>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5"/>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5"/>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5"/>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5"/>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5"/>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5"/>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5"/>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5"/>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5"/>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5"/>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5"/>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5"/>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5"/>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5"/>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5"/>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5"/>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5"/>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5"/>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5"/>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5"/>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5"/>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5"/>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5"/>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5"/>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5"/>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5"/>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5"/>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5"/>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5"/>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5"/>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5"/>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5"/>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5"/>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5"/>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5"/>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5"/>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5"/>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5"/>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5"/>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5"/>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5"/>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5"/>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5"/>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5"/>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5"/>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5"/>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5"/>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5"/>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5"/>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5"/>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5"/>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5"/>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5"/>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5"/>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5"/>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5"/>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5"/>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5"/>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5"/>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5"/>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5"/>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5"/>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5"/>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5"/>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5"/>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5"/>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5"/>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5"/>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5"/>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5"/>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5"/>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5"/>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5"/>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5"/>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5"/>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5"/>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5"/>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5"/>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5"/>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5"/>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5"/>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5"/>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5"/>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5"/>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5"/>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5"/>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5"/>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5"/>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5"/>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5"/>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Presentations</a:t>
            </a:r>
            <a:endParaRPr dirty="0"/>
          </a:p>
        </p:txBody>
      </p:sp>
      <p:sp>
        <p:nvSpPr>
          <p:cNvPr id="176" name="Google Shape;176;p31"/>
          <p:cNvSpPr txBox="1">
            <a:spLocks noGrp="1"/>
          </p:cNvSpPr>
          <p:nvPr>
            <p:ph type="title" idx="2"/>
          </p:nvPr>
        </p:nvSpPr>
        <p:spPr>
          <a:xfrm flipH="1">
            <a:off x="1147579" y="232385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177" name="Google Shape;177;p31"/>
          <p:cNvCxnSpPr/>
          <p:nvPr/>
        </p:nvCxnSpPr>
        <p:spPr>
          <a:xfrm>
            <a:off x="0" y="4028275"/>
            <a:ext cx="1561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0"/>
        <p:cNvGrpSpPr/>
        <p:nvPr/>
      </p:nvGrpSpPr>
      <p:grpSpPr>
        <a:xfrm>
          <a:off x="0" y="0"/>
          <a:ext cx="0" cy="0"/>
          <a:chOff x="0" y="0"/>
          <a:chExt cx="0" cy="0"/>
        </a:xfrm>
      </p:grpSpPr>
      <p:grpSp>
        <p:nvGrpSpPr>
          <p:cNvPr id="1261" name="Google Shape;1261;p56"/>
          <p:cNvGrpSpPr/>
          <p:nvPr/>
        </p:nvGrpSpPr>
        <p:grpSpPr>
          <a:xfrm>
            <a:off x="1095143" y="2241600"/>
            <a:ext cx="730896" cy="153148"/>
            <a:chOff x="4635250" y="3790225"/>
            <a:chExt cx="415825" cy="87125"/>
          </a:xfrm>
        </p:grpSpPr>
        <p:sp>
          <p:nvSpPr>
            <p:cNvPr id="1262" name="Google Shape;1262;p56"/>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6"/>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6"/>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56"/>
          <p:cNvGrpSpPr/>
          <p:nvPr/>
        </p:nvGrpSpPr>
        <p:grpSpPr>
          <a:xfrm>
            <a:off x="1666833" y="4037852"/>
            <a:ext cx="175876" cy="179996"/>
            <a:chOff x="4280575" y="2131725"/>
            <a:chExt cx="141950" cy="145275"/>
          </a:xfrm>
        </p:grpSpPr>
        <p:sp>
          <p:nvSpPr>
            <p:cNvPr id="1266" name="Google Shape;1266;p56"/>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6"/>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56"/>
          <p:cNvGrpSpPr/>
          <p:nvPr/>
        </p:nvGrpSpPr>
        <p:grpSpPr>
          <a:xfrm>
            <a:off x="1667926" y="4265283"/>
            <a:ext cx="175927" cy="152252"/>
            <a:chOff x="4088738" y="4379875"/>
            <a:chExt cx="176900" cy="153125"/>
          </a:xfrm>
        </p:grpSpPr>
        <p:sp>
          <p:nvSpPr>
            <p:cNvPr id="1269" name="Google Shape;1269;p56"/>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6"/>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56"/>
          <p:cNvGrpSpPr/>
          <p:nvPr/>
        </p:nvGrpSpPr>
        <p:grpSpPr>
          <a:xfrm rot="10800000" flipH="1">
            <a:off x="1086570" y="4291428"/>
            <a:ext cx="486625" cy="126984"/>
            <a:chOff x="4173650" y="2515975"/>
            <a:chExt cx="216413" cy="56475"/>
          </a:xfrm>
        </p:grpSpPr>
        <p:sp>
          <p:nvSpPr>
            <p:cNvPr id="1272" name="Google Shape;1272;p56"/>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6"/>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56"/>
          <p:cNvGrpSpPr/>
          <p:nvPr/>
        </p:nvGrpSpPr>
        <p:grpSpPr>
          <a:xfrm>
            <a:off x="1088757" y="1726562"/>
            <a:ext cx="743797" cy="171366"/>
            <a:chOff x="4109513" y="1964562"/>
            <a:chExt cx="501313" cy="117575"/>
          </a:xfrm>
        </p:grpSpPr>
        <p:sp>
          <p:nvSpPr>
            <p:cNvPr id="1275" name="Google Shape;1275;p56"/>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 name="Google Shape;1276;p56"/>
            <p:cNvGrpSpPr/>
            <p:nvPr/>
          </p:nvGrpSpPr>
          <p:grpSpPr>
            <a:xfrm rot="-5400000">
              <a:off x="4154963" y="1919112"/>
              <a:ext cx="117575" cy="208475"/>
              <a:chOff x="3314125" y="1799775"/>
              <a:chExt cx="117575" cy="208475"/>
            </a:xfrm>
          </p:grpSpPr>
          <p:sp>
            <p:nvSpPr>
              <p:cNvPr id="1277" name="Google Shape;1277;p56"/>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6"/>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6"/>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0" name="Google Shape;1280;p56"/>
          <p:cNvGrpSpPr/>
          <p:nvPr/>
        </p:nvGrpSpPr>
        <p:grpSpPr>
          <a:xfrm>
            <a:off x="1101069" y="2718525"/>
            <a:ext cx="719511" cy="278389"/>
            <a:chOff x="3515000" y="3200728"/>
            <a:chExt cx="338100" cy="130822"/>
          </a:xfrm>
        </p:grpSpPr>
        <p:sp>
          <p:nvSpPr>
            <p:cNvPr id="1281" name="Google Shape;1281;p56"/>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 name="Google Shape;1282;p56"/>
            <p:cNvGrpSpPr/>
            <p:nvPr/>
          </p:nvGrpSpPr>
          <p:grpSpPr>
            <a:xfrm>
              <a:off x="3515000" y="3200728"/>
              <a:ext cx="282025" cy="67650"/>
              <a:chOff x="3515000" y="3112625"/>
              <a:chExt cx="282025" cy="67650"/>
            </a:xfrm>
          </p:grpSpPr>
          <p:sp>
            <p:nvSpPr>
              <p:cNvPr id="1283" name="Google Shape;1283;p56"/>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6"/>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5" name="Google Shape;1285;p56"/>
          <p:cNvGrpSpPr/>
          <p:nvPr/>
        </p:nvGrpSpPr>
        <p:grpSpPr>
          <a:xfrm rot="10800000" flipH="1">
            <a:off x="1082554" y="927918"/>
            <a:ext cx="756748" cy="188711"/>
            <a:chOff x="3199075" y="3739025"/>
            <a:chExt cx="448629" cy="111875"/>
          </a:xfrm>
        </p:grpSpPr>
        <p:sp>
          <p:nvSpPr>
            <p:cNvPr id="1286" name="Google Shape;1286;p56"/>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6"/>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56"/>
          <p:cNvGrpSpPr/>
          <p:nvPr/>
        </p:nvGrpSpPr>
        <p:grpSpPr>
          <a:xfrm>
            <a:off x="1093334" y="3077369"/>
            <a:ext cx="734909" cy="282704"/>
            <a:chOff x="4047975" y="3769179"/>
            <a:chExt cx="343175" cy="132000"/>
          </a:xfrm>
        </p:grpSpPr>
        <p:grpSp>
          <p:nvGrpSpPr>
            <p:cNvPr id="1289" name="Google Shape;1289;p56"/>
            <p:cNvGrpSpPr/>
            <p:nvPr/>
          </p:nvGrpSpPr>
          <p:grpSpPr>
            <a:xfrm>
              <a:off x="4047975" y="3769179"/>
              <a:ext cx="343175" cy="132000"/>
              <a:chOff x="4047975" y="3769179"/>
              <a:chExt cx="343175" cy="132000"/>
            </a:xfrm>
          </p:grpSpPr>
          <p:sp>
            <p:nvSpPr>
              <p:cNvPr id="1290" name="Google Shape;1290;p56"/>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6"/>
              <p:cNvGrpSpPr/>
              <p:nvPr/>
            </p:nvGrpSpPr>
            <p:grpSpPr>
              <a:xfrm>
                <a:off x="4047975" y="3769179"/>
                <a:ext cx="288175" cy="132000"/>
                <a:chOff x="4047975" y="3635175"/>
                <a:chExt cx="288175" cy="132000"/>
              </a:xfrm>
            </p:grpSpPr>
            <p:sp>
              <p:nvSpPr>
                <p:cNvPr id="1292" name="Google Shape;1292;p56"/>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6"/>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4" name="Google Shape;1294;p56"/>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56"/>
          <p:cNvGrpSpPr/>
          <p:nvPr/>
        </p:nvGrpSpPr>
        <p:grpSpPr>
          <a:xfrm>
            <a:off x="1082376" y="2474401"/>
            <a:ext cx="756740" cy="209778"/>
            <a:chOff x="3176563" y="1380375"/>
            <a:chExt cx="844388" cy="234075"/>
          </a:xfrm>
        </p:grpSpPr>
        <p:sp>
          <p:nvSpPr>
            <p:cNvPr id="1296" name="Google Shape;1296;p56"/>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6"/>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6"/>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6"/>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 name="Google Shape;1300;p56"/>
            <p:cNvGrpSpPr/>
            <p:nvPr/>
          </p:nvGrpSpPr>
          <p:grpSpPr>
            <a:xfrm>
              <a:off x="3176563" y="1380375"/>
              <a:ext cx="196550" cy="234075"/>
              <a:chOff x="3077200" y="1380375"/>
              <a:chExt cx="196550" cy="234075"/>
            </a:xfrm>
          </p:grpSpPr>
          <p:sp>
            <p:nvSpPr>
              <p:cNvPr id="1301" name="Google Shape;1301;p56"/>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6"/>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6"/>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6"/>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5" name="Google Shape;1305;p56"/>
          <p:cNvGrpSpPr/>
          <p:nvPr/>
        </p:nvGrpSpPr>
        <p:grpSpPr>
          <a:xfrm>
            <a:off x="1168966" y="3428283"/>
            <a:ext cx="583683" cy="515041"/>
            <a:chOff x="4150855" y="3304766"/>
            <a:chExt cx="400468" cy="353373"/>
          </a:xfrm>
        </p:grpSpPr>
        <p:grpSp>
          <p:nvGrpSpPr>
            <p:cNvPr id="1306" name="Google Shape;1306;p56"/>
            <p:cNvGrpSpPr/>
            <p:nvPr/>
          </p:nvGrpSpPr>
          <p:grpSpPr>
            <a:xfrm rot="5400000">
              <a:off x="4069042" y="3402899"/>
              <a:ext cx="320732" cy="157107"/>
              <a:chOff x="2578246" y="3661125"/>
              <a:chExt cx="226794" cy="111100"/>
            </a:xfrm>
          </p:grpSpPr>
          <p:grpSp>
            <p:nvGrpSpPr>
              <p:cNvPr id="1307" name="Google Shape;1307;p56"/>
              <p:cNvGrpSpPr/>
              <p:nvPr/>
            </p:nvGrpSpPr>
            <p:grpSpPr>
              <a:xfrm>
                <a:off x="2610652" y="3685297"/>
                <a:ext cx="194387" cy="60778"/>
                <a:chOff x="2610652" y="3685297"/>
                <a:chExt cx="194387" cy="60778"/>
              </a:xfrm>
            </p:grpSpPr>
            <p:sp>
              <p:nvSpPr>
                <p:cNvPr id="1308" name="Google Shape;1308;p56"/>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6"/>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56"/>
              <p:cNvGrpSpPr/>
              <p:nvPr/>
            </p:nvGrpSpPr>
            <p:grpSpPr>
              <a:xfrm>
                <a:off x="2578246" y="3661125"/>
                <a:ext cx="128225" cy="111100"/>
                <a:chOff x="2578246" y="3661125"/>
                <a:chExt cx="128225" cy="111100"/>
              </a:xfrm>
            </p:grpSpPr>
            <p:sp>
              <p:nvSpPr>
                <p:cNvPr id="1311" name="Google Shape;1311;p56"/>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 name="Google Shape;1312;p56"/>
                <p:cNvGrpSpPr/>
                <p:nvPr/>
              </p:nvGrpSpPr>
              <p:grpSpPr>
                <a:xfrm>
                  <a:off x="2596850" y="3677550"/>
                  <a:ext cx="102450" cy="94675"/>
                  <a:chOff x="2596850" y="3677550"/>
                  <a:chExt cx="102450" cy="94675"/>
                </a:xfrm>
              </p:grpSpPr>
              <p:sp>
                <p:nvSpPr>
                  <p:cNvPr id="1313" name="Google Shape;1313;p56"/>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6"/>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15" name="Google Shape;1315;p56"/>
            <p:cNvGrpSpPr/>
            <p:nvPr/>
          </p:nvGrpSpPr>
          <p:grpSpPr>
            <a:xfrm rot="5400000">
              <a:off x="4302139" y="3408954"/>
              <a:ext cx="353373" cy="144996"/>
              <a:chOff x="5075685" y="2271925"/>
              <a:chExt cx="492712" cy="202254"/>
            </a:xfrm>
          </p:grpSpPr>
          <p:sp>
            <p:nvSpPr>
              <p:cNvPr id="1316" name="Google Shape;1316;p56"/>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6"/>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8" name="Google Shape;1318;p56"/>
          <p:cNvGrpSpPr/>
          <p:nvPr/>
        </p:nvGrpSpPr>
        <p:grpSpPr>
          <a:xfrm>
            <a:off x="1089095" y="4015453"/>
            <a:ext cx="467479" cy="193481"/>
            <a:chOff x="4260510" y="2242993"/>
            <a:chExt cx="628501" cy="260125"/>
          </a:xfrm>
        </p:grpSpPr>
        <p:grpSp>
          <p:nvGrpSpPr>
            <p:cNvPr id="1319" name="Google Shape;1319;p56"/>
            <p:cNvGrpSpPr/>
            <p:nvPr/>
          </p:nvGrpSpPr>
          <p:grpSpPr>
            <a:xfrm>
              <a:off x="4260510" y="2286954"/>
              <a:ext cx="628501" cy="172421"/>
              <a:chOff x="4260510" y="2286954"/>
              <a:chExt cx="628501" cy="172421"/>
            </a:xfrm>
          </p:grpSpPr>
          <p:sp>
            <p:nvSpPr>
              <p:cNvPr id="1320" name="Google Shape;1320;p56"/>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6"/>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6"/>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23" name="Google Shape;1323;p56"/>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6"/>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6"/>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56"/>
          <p:cNvGrpSpPr/>
          <p:nvPr/>
        </p:nvGrpSpPr>
        <p:grpSpPr>
          <a:xfrm>
            <a:off x="1095178" y="1191975"/>
            <a:ext cx="730923" cy="195694"/>
            <a:chOff x="3099239" y="3615343"/>
            <a:chExt cx="689745" cy="184687"/>
          </a:xfrm>
        </p:grpSpPr>
        <p:sp>
          <p:nvSpPr>
            <p:cNvPr id="1327" name="Google Shape;1327;p56"/>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6"/>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6"/>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6"/>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56"/>
          <p:cNvGrpSpPr/>
          <p:nvPr/>
        </p:nvGrpSpPr>
        <p:grpSpPr>
          <a:xfrm rot="10800000" flipH="1">
            <a:off x="1082425" y="2006226"/>
            <a:ext cx="756740" cy="126985"/>
            <a:chOff x="1154425" y="3251263"/>
            <a:chExt cx="695150" cy="116650"/>
          </a:xfrm>
        </p:grpSpPr>
        <p:sp>
          <p:nvSpPr>
            <p:cNvPr id="1332" name="Google Shape;1332;p56"/>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6"/>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6"/>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6"/>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6"/>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6"/>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56"/>
          <p:cNvGrpSpPr/>
          <p:nvPr/>
        </p:nvGrpSpPr>
        <p:grpSpPr>
          <a:xfrm>
            <a:off x="1088895" y="1460316"/>
            <a:ext cx="743825" cy="172498"/>
            <a:chOff x="4100207" y="2107304"/>
            <a:chExt cx="510343" cy="118352"/>
          </a:xfrm>
        </p:grpSpPr>
        <p:sp>
          <p:nvSpPr>
            <p:cNvPr id="1339" name="Google Shape;1339;p56"/>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6"/>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6"/>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56"/>
          <p:cNvGrpSpPr/>
          <p:nvPr/>
        </p:nvGrpSpPr>
        <p:grpSpPr>
          <a:xfrm>
            <a:off x="2032740" y="1528975"/>
            <a:ext cx="623064" cy="406130"/>
            <a:chOff x="2525450" y="2505350"/>
            <a:chExt cx="373450" cy="243425"/>
          </a:xfrm>
        </p:grpSpPr>
        <p:grpSp>
          <p:nvGrpSpPr>
            <p:cNvPr id="1343" name="Google Shape;1343;p56"/>
            <p:cNvGrpSpPr/>
            <p:nvPr/>
          </p:nvGrpSpPr>
          <p:grpSpPr>
            <a:xfrm>
              <a:off x="2525450" y="2505350"/>
              <a:ext cx="373450" cy="107475"/>
              <a:chOff x="2525450" y="2505350"/>
              <a:chExt cx="373450" cy="107475"/>
            </a:xfrm>
          </p:grpSpPr>
          <p:sp>
            <p:nvSpPr>
              <p:cNvPr id="1344" name="Google Shape;1344;p56"/>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6"/>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6"/>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56"/>
            <p:cNvGrpSpPr/>
            <p:nvPr/>
          </p:nvGrpSpPr>
          <p:grpSpPr>
            <a:xfrm>
              <a:off x="2525450" y="2586475"/>
              <a:ext cx="373450" cy="81175"/>
              <a:chOff x="2525450" y="2586475"/>
              <a:chExt cx="373450" cy="81175"/>
            </a:xfrm>
          </p:grpSpPr>
          <p:sp>
            <p:nvSpPr>
              <p:cNvPr id="1348" name="Google Shape;1348;p56"/>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6"/>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6"/>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56"/>
            <p:cNvGrpSpPr/>
            <p:nvPr/>
          </p:nvGrpSpPr>
          <p:grpSpPr>
            <a:xfrm>
              <a:off x="2525450" y="2667625"/>
              <a:ext cx="373450" cy="81150"/>
              <a:chOff x="2525450" y="2667625"/>
              <a:chExt cx="373450" cy="81150"/>
            </a:xfrm>
          </p:grpSpPr>
          <p:sp>
            <p:nvSpPr>
              <p:cNvPr id="1352" name="Google Shape;1352;p56"/>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6"/>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6"/>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5" name="Google Shape;1355;p56"/>
          <p:cNvGrpSpPr/>
          <p:nvPr/>
        </p:nvGrpSpPr>
        <p:grpSpPr>
          <a:xfrm>
            <a:off x="2021992" y="1229434"/>
            <a:ext cx="706335" cy="255548"/>
            <a:chOff x="2600813" y="2069700"/>
            <a:chExt cx="448638" cy="162325"/>
          </a:xfrm>
        </p:grpSpPr>
        <p:sp>
          <p:nvSpPr>
            <p:cNvPr id="1356" name="Google Shape;1356;p56"/>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6"/>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 name="Google Shape;1358;p56"/>
          <p:cNvGrpSpPr/>
          <p:nvPr/>
        </p:nvGrpSpPr>
        <p:grpSpPr>
          <a:xfrm>
            <a:off x="2675987" y="1475531"/>
            <a:ext cx="355485" cy="330727"/>
            <a:chOff x="3631100" y="1774000"/>
            <a:chExt cx="380850" cy="354325"/>
          </a:xfrm>
        </p:grpSpPr>
        <p:grpSp>
          <p:nvGrpSpPr>
            <p:cNvPr id="1359" name="Google Shape;1359;p56"/>
            <p:cNvGrpSpPr/>
            <p:nvPr/>
          </p:nvGrpSpPr>
          <p:grpSpPr>
            <a:xfrm>
              <a:off x="3750225" y="1774000"/>
              <a:ext cx="149575" cy="145525"/>
              <a:chOff x="3750225" y="1774000"/>
              <a:chExt cx="149575" cy="145525"/>
            </a:xfrm>
          </p:grpSpPr>
          <p:sp>
            <p:nvSpPr>
              <p:cNvPr id="1360" name="Google Shape;1360;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56"/>
            <p:cNvGrpSpPr/>
            <p:nvPr/>
          </p:nvGrpSpPr>
          <p:grpSpPr>
            <a:xfrm>
              <a:off x="3847850" y="1889150"/>
              <a:ext cx="164100" cy="145600"/>
              <a:chOff x="3847850" y="1889150"/>
              <a:chExt cx="164100" cy="145600"/>
            </a:xfrm>
          </p:grpSpPr>
          <p:sp>
            <p:nvSpPr>
              <p:cNvPr id="1363" name="Google Shape;1363;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56"/>
            <p:cNvGrpSpPr/>
            <p:nvPr/>
          </p:nvGrpSpPr>
          <p:grpSpPr>
            <a:xfrm>
              <a:off x="3631100" y="1866150"/>
              <a:ext cx="149875" cy="144800"/>
              <a:chOff x="3631100" y="1866150"/>
              <a:chExt cx="149875" cy="144800"/>
            </a:xfrm>
          </p:grpSpPr>
          <p:sp>
            <p:nvSpPr>
              <p:cNvPr id="1366" name="Google Shape;1366;p5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56"/>
            <p:cNvGrpSpPr/>
            <p:nvPr/>
          </p:nvGrpSpPr>
          <p:grpSpPr>
            <a:xfrm>
              <a:off x="3730650" y="1982800"/>
              <a:ext cx="149550" cy="145525"/>
              <a:chOff x="3730650" y="1982800"/>
              <a:chExt cx="149550" cy="145525"/>
            </a:xfrm>
          </p:grpSpPr>
          <p:sp>
            <p:nvSpPr>
              <p:cNvPr id="1369" name="Google Shape;1369;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1" name="Google Shape;1371;p56"/>
          <p:cNvGrpSpPr/>
          <p:nvPr/>
        </p:nvGrpSpPr>
        <p:grpSpPr>
          <a:xfrm rot="5400000">
            <a:off x="2116886" y="809455"/>
            <a:ext cx="215289" cy="452582"/>
            <a:chOff x="2506150" y="1152650"/>
            <a:chExt cx="230650" cy="484875"/>
          </a:xfrm>
        </p:grpSpPr>
        <p:sp>
          <p:nvSpPr>
            <p:cNvPr id="1372" name="Google Shape;1372;p56"/>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6"/>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56"/>
          <p:cNvGrpSpPr/>
          <p:nvPr/>
        </p:nvGrpSpPr>
        <p:grpSpPr>
          <a:xfrm>
            <a:off x="6808184" y="966414"/>
            <a:ext cx="610130" cy="38431"/>
            <a:chOff x="2521850" y="1810250"/>
            <a:chExt cx="540225" cy="34025"/>
          </a:xfrm>
        </p:grpSpPr>
        <p:sp>
          <p:nvSpPr>
            <p:cNvPr id="1375" name="Google Shape;1375;p56"/>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6"/>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6"/>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6"/>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6"/>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6"/>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56"/>
          <p:cNvGrpSpPr/>
          <p:nvPr/>
        </p:nvGrpSpPr>
        <p:grpSpPr>
          <a:xfrm>
            <a:off x="2863397" y="1225875"/>
            <a:ext cx="623130" cy="439024"/>
            <a:chOff x="2196556" y="2995700"/>
            <a:chExt cx="636756" cy="448625"/>
          </a:xfrm>
        </p:grpSpPr>
        <p:grpSp>
          <p:nvGrpSpPr>
            <p:cNvPr id="1386" name="Google Shape;1386;p56"/>
            <p:cNvGrpSpPr/>
            <p:nvPr/>
          </p:nvGrpSpPr>
          <p:grpSpPr>
            <a:xfrm flipH="1">
              <a:off x="2437481" y="3288975"/>
              <a:ext cx="226125" cy="154175"/>
              <a:chOff x="4472075" y="2905100"/>
              <a:chExt cx="226125" cy="154175"/>
            </a:xfrm>
          </p:grpSpPr>
          <p:sp>
            <p:nvSpPr>
              <p:cNvPr id="1387" name="Google Shape;1387;p56"/>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56"/>
            <p:cNvGrpSpPr/>
            <p:nvPr/>
          </p:nvGrpSpPr>
          <p:grpSpPr>
            <a:xfrm>
              <a:off x="2196556" y="2995700"/>
              <a:ext cx="636756" cy="448625"/>
              <a:chOff x="4407819" y="2905100"/>
              <a:chExt cx="636756" cy="448625"/>
            </a:xfrm>
          </p:grpSpPr>
          <p:grpSp>
            <p:nvGrpSpPr>
              <p:cNvPr id="1390" name="Google Shape;1390;p56"/>
              <p:cNvGrpSpPr/>
              <p:nvPr/>
            </p:nvGrpSpPr>
            <p:grpSpPr>
              <a:xfrm>
                <a:off x="4825475" y="3136075"/>
                <a:ext cx="187000" cy="217650"/>
                <a:chOff x="4825475" y="3136075"/>
                <a:chExt cx="187000" cy="217650"/>
              </a:xfrm>
            </p:grpSpPr>
            <p:sp>
              <p:nvSpPr>
                <p:cNvPr id="1391" name="Google Shape;1391;p56"/>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56"/>
              <p:cNvGrpSpPr/>
              <p:nvPr/>
            </p:nvGrpSpPr>
            <p:grpSpPr>
              <a:xfrm>
                <a:off x="4882275" y="2949625"/>
                <a:ext cx="162300" cy="235875"/>
                <a:chOff x="4882275" y="2949625"/>
                <a:chExt cx="162300" cy="235875"/>
              </a:xfrm>
            </p:grpSpPr>
            <p:sp>
              <p:nvSpPr>
                <p:cNvPr id="1394" name="Google Shape;1394;p56"/>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6"/>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56"/>
              <p:cNvGrpSpPr/>
              <p:nvPr/>
            </p:nvGrpSpPr>
            <p:grpSpPr>
              <a:xfrm>
                <a:off x="4705225" y="2937550"/>
                <a:ext cx="221425" cy="133450"/>
                <a:chOff x="4705225" y="2937550"/>
                <a:chExt cx="221425" cy="133450"/>
              </a:xfrm>
            </p:grpSpPr>
            <p:sp>
              <p:nvSpPr>
                <p:cNvPr id="1397" name="Google Shape;1397;p56"/>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56"/>
              <p:cNvGrpSpPr/>
              <p:nvPr/>
            </p:nvGrpSpPr>
            <p:grpSpPr>
              <a:xfrm>
                <a:off x="4528269" y="2905100"/>
                <a:ext cx="226125" cy="154175"/>
                <a:chOff x="4472075" y="2905100"/>
                <a:chExt cx="226125" cy="154175"/>
              </a:xfrm>
            </p:grpSpPr>
            <p:sp>
              <p:nvSpPr>
                <p:cNvPr id="1400" name="Google Shape;1400;p56"/>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6"/>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 name="Google Shape;1402;p56"/>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3" name="Google Shape;1403;p56"/>
          <p:cNvGrpSpPr/>
          <p:nvPr/>
        </p:nvGrpSpPr>
        <p:grpSpPr>
          <a:xfrm>
            <a:off x="2901518" y="1717062"/>
            <a:ext cx="559226" cy="227878"/>
            <a:chOff x="5793270" y="3739034"/>
            <a:chExt cx="1174105" cy="478433"/>
          </a:xfrm>
        </p:grpSpPr>
        <p:grpSp>
          <p:nvGrpSpPr>
            <p:cNvPr id="1404" name="Google Shape;1404;p56"/>
            <p:cNvGrpSpPr/>
            <p:nvPr/>
          </p:nvGrpSpPr>
          <p:grpSpPr>
            <a:xfrm>
              <a:off x="5793269" y="3739034"/>
              <a:ext cx="368725" cy="478433"/>
              <a:chOff x="5793270" y="3739034"/>
              <a:chExt cx="368725" cy="478433"/>
            </a:xfrm>
          </p:grpSpPr>
          <p:sp>
            <p:nvSpPr>
              <p:cNvPr id="1405" name="Google Shape;1405;p56"/>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6"/>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6"/>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56"/>
            <p:cNvGrpSpPr/>
            <p:nvPr/>
          </p:nvGrpSpPr>
          <p:grpSpPr>
            <a:xfrm>
              <a:off x="6034165" y="3739034"/>
              <a:ext cx="263339" cy="478433"/>
              <a:chOff x="6034165" y="3739034"/>
              <a:chExt cx="263339" cy="478433"/>
            </a:xfrm>
          </p:grpSpPr>
          <p:sp>
            <p:nvSpPr>
              <p:cNvPr id="1409" name="Google Shape;1409;p56"/>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6"/>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6"/>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56"/>
            <p:cNvGrpSpPr/>
            <p:nvPr/>
          </p:nvGrpSpPr>
          <p:grpSpPr>
            <a:xfrm>
              <a:off x="6274808" y="3739034"/>
              <a:ext cx="210793" cy="478433"/>
              <a:chOff x="6274808" y="3739034"/>
              <a:chExt cx="210793" cy="478433"/>
            </a:xfrm>
          </p:grpSpPr>
          <p:sp>
            <p:nvSpPr>
              <p:cNvPr id="1413" name="Google Shape;1413;p56"/>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56"/>
            <p:cNvGrpSpPr/>
            <p:nvPr/>
          </p:nvGrpSpPr>
          <p:grpSpPr>
            <a:xfrm>
              <a:off x="6463133" y="3739034"/>
              <a:ext cx="263344" cy="478433"/>
              <a:chOff x="6463133" y="3739034"/>
              <a:chExt cx="263344" cy="478433"/>
            </a:xfrm>
          </p:grpSpPr>
          <p:sp>
            <p:nvSpPr>
              <p:cNvPr id="1417" name="Google Shape;1417;p56"/>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56"/>
            <p:cNvGrpSpPr/>
            <p:nvPr/>
          </p:nvGrpSpPr>
          <p:grpSpPr>
            <a:xfrm>
              <a:off x="6598649" y="3739034"/>
              <a:ext cx="368726" cy="478433"/>
              <a:chOff x="6598649" y="3739034"/>
              <a:chExt cx="368726" cy="478433"/>
            </a:xfrm>
          </p:grpSpPr>
          <p:sp>
            <p:nvSpPr>
              <p:cNvPr id="1421" name="Google Shape;1421;p56"/>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6"/>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6"/>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4" name="Google Shape;1424;p56"/>
          <p:cNvGrpSpPr/>
          <p:nvPr/>
        </p:nvGrpSpPr>
        <p:grpSpPr>
          <a:xfrm>
            <a:off x="2031243" y="3779808"/>
            <a:ext cx="1453661" cy="366049"/>
            <a:chOff x="5778536" y="3183751"/>
            <a:chExt cx="1203561" cy="303071"/>
          </a:xfrm>
        </p:grpSpPr>
        <p:sp>
          <p:nvSpPr>
            <p:cNvPr id="1425" name="Google Shape;1425;p56"/>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6"/>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6"/>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6"/>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6"/>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2" name="Google Shape;1442;p56"/>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 name="Google Shape;1443;p56"/>
          <p:cNvGrpSpPr/>
          <p:nvPr/>
        </p:nvGrpSpPr>
        <p:grpSpPr>
          <a:xfrm rot="-5400000">
            <a:off x="2662944" y="825422"/>
            <a:ext cx="213595" cy="418866"/>
            <a:chOff x="4379261" y="3450715"/>
            <a:chExt cx="390984" cy="766732"/>
          </a:xfrm>
        </p:grpSpPr>
        <p:sp>
          <p:nvSpPr>
            <p:cNvPr id="1444" name="Google Shape;1444;p56"/>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6"/>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56"/>
          <p:cNvGrpSpPr/>
          <p:nvPr/>
        </p:nvGrpSpPr>
        <p:grpSpPr>
          <a:xfrm>
            <a:off x="2009589" y="2859325"/>
            <a:ext cx="1496767" cy="802469"/>
            <a:chOff x="5793258" y="2247269"/>
            <a:chExt cx="1174119" cy="629486"/>
          </a:xfrm>
        </p:grpSpPr>
        <p:sp>
          <p:nvSpPr>
            <p:cNvPr id="1447" name="Google Shape;1447;p56"/>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6"/>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6"/>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6"/>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6"/>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6"/>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6"/>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6"/>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6"/>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6"/>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 name="Google Shape;1458;p56"/>
          <p:cNvGrpSpPr/>
          <p:nvPr/>
        </p:nvGrpSpPr>
        <p:grpSpPr>
          <a:xfrm rot="5400000">
            <a:off x="2358460" y="1700057"/>
            <a:ext cx="799341" cy="1436131"/>
            <a:chOff x="3088670" y="1930338"/>
            <a:chExt cx="380983" cy="684491"/>
          </a:xfrm>
        </p:grpSpPr>
        <p:sp>
          <p:nvSpPr>
            <p:cNvPr id="1459" name="Google Shape;1459;p56"/>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6"/>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6"/>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6"/>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6"/>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6"/>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6"/>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6"/>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6"/>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6"/>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6"/>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6"/>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6"/>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6"/>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6"/>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6"/>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6"/>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6"/>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6"/>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6"/>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6"/>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6"/>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6"/>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6"/>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6"/>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56"/>
          <p:cNvGrpSpPr/>
          <p:nvPr/>
        </p:nvGrpSpPr>
        <p:grpSpPr>
          <a:xfrm>
            <a:off x="1998305" y="4220153"/>
            <a:ext cx="1519488" cy="198289"/>
            <a:chOff x="504546" y="564561"/>
            <a:chExt cx="1627907" cy="212437"/>
          </a:xfrm>
        </p:grpSpPr>
        <p:sp>
          <p:nvSpPr>
            <p:cNvPr id="1487" name="Google Shape;1487;p56"/>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488" name="Google Shape;1488;p56"/>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489" name="Google Shape;1489;p56"/>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6"/>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1491" name="Google Shape;1491;p56"/>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6"/>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6"/>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1494" name="Google Shape;1494;p56"/>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495" name="Google Shape;1495;p56"/>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1496" name="Google Shape;1496;p56"/>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6"/>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6"/>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6"/>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6"/>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01" name="Google Shape;1501;p56"/>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6"/>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6"/>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6"/>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6"/>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6"/>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6"/>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6"/>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6"/>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6"/>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6"/>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6"/>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6"/>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6"/>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6"/>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6"/>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6"/>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6"/>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6"/>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6"/>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6"/>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6"/>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6"/>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6"/>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6"/>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6"/>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6"/>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6"/>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6"/>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6"/>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6"/>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6"/>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6"/>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6"/>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6"/>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6"/>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6"/>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6"/>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6"/>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6"/>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6"/>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56"/>
          <p:cNvGrpSpPr/>
          <p:nvPr/>
        </p:nvGrpSpPr>
        <p:grpSpPr>
          <a:xfrm flipH="1">
            <a:off x="3704668" y="2844955"/>
            <a:ext cx="410808" cy="831197"/>
            <a:chOff x="3564075" y="2091586"/>
            <a:chExt cx="329966" cy="667521"/>
          </a:xfrm>
        </p:grpSpPr>
        <p:sp>
          <p:nvSpPr>
            <p:cNvPr id="1543" name="Google Shape;1543;p56"/>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56"/>
            <p:cNvGrpSpPr/>
            <p:nvPr/>
          </p:nvGrpSpPr>
          <p:grpSpPr>
            <a:xfrm>
              <a:off x="3577470" y="2091586"/>
              <a:ext cx="203196" cy="352319"/>
              <a:chOff x="3976450" y="5044825"/>
              <a:chExt cx="107625" cy="186600"/>
            </a:xfrm>
          </p:grpSpPr>
          <p:sp>
            <p:nvSpPr>
              <p:cNvPr id="1545" name="Google Shape;1545;p56"/>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6"/>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6"/>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6"/>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56"/>
            <p:cNvGrpSpPr/>
            <p:nvPr/>
          </p:nvGrpSpPr>
          <p:grpSpPr>
            <a:xfrm>
              <a:off x="3690750" y="2391589"/>
              <a:ext cx="203290" cy="367519"/>
              <a:chOff x="4036450" y="5279050"/>
              <a:chExt cx="107675" cy="194650"/>
            </a:xfrm>
          </p:grpSpPr>
          <p:sp>
            <p:nvSpPr>
              <p:cNvPr id="1550" name="Google Shape;1550;p56"/>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6"/>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6"/>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6"/>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4" name="Google Shape;1554;p56"/>
          <p:cNvGrpSpPr/>
          <p:nvPr/>
        </p:nvGrpSpPr>
        <p:grpSpPr>
          <a:xfrm>
            <a:off x="6877470" y="1081715"/>
            <a:ext cx="473148" cy="148870"/>
            <a:chOff x="4458420" y="5169625"/>
            <a:chExt cx="178850" cy="56275"/>
          </a:xfrm>
        </p:grpSpPr>
        <p:sp>
          <p:nvSpPr>
            <p:cNvPr id="1555" name="Google Shape;1555;p56"/>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6"/>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6"/>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 name="Google Shape;1559;p56"/>
          <p:cNvGrpSpPr/>
          <p:nvPr/>
        </p:nvGrpSpPr>
        <p:grpSpPr>
          <a:xfrm>
            <a:off x="5322464" y="966504"/>
            <a:ext cx="758083" cy="691884"/>
            <a:chOff x="5976993" y="238644"/>
            <a:chExt cx="671226" cy="612558"/>
          </a:xfrm>
        </p:grpSpPr>
        <p:grpSp>
          <p:nvGrpSpPr>
            <p:cNvPr id="1560" name="Google Shape;1560;p56"/>
            <p:cNvGrpSpPr/>
            <p:nvPr/>
          </p:nvGrpSpPr>
          <p:grpSpPr>
            <a:xfrm>
              <a:off x="6207869" y="264821"/>
              <a:ext cx="255900" cy="309550"/>
              <a:chOff x="4721075" y="260350"/>
              <a:chExt cx="255900" cy="309550"/>
            </a:xfrm>
          </p:grpSpPr>
          <p:sp>
            <p:nvSpPr>
              <p:cNvPr id="1561" name="Google Shape;1561;p56"/>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6"/>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6"/>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56"/>
            <p:cNvGrpSpPr/>
            <p:nvPr/>
          </p:nvGrpSpPr>
          <p:grpSpPr>
            <a:xfrm>
              <a:off x="6014775" y="319425"/>
              <a:ext cx="267975" cy="297900"/>
              <a:chOff x="4428250" y="314750"/>
              <a:chExt cx="267975" cy="297900"/>
            </a:xfrm>
          </p:grpSpPr>
          <p:sp>
            <p:nvSpPr>
              <p:cNvPr id="1566" name="Google Shape;1566;p56"/>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6"/>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6"/>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56"/>
            <p:cNvGrpSpPr/>
            <p:nvPr/>
          </p:nvGrpSpPr>
          <p:grpSpPr>
            <a:xfrm>
              <a:off x="6384394" y="238644"/>
              <a:ext cx="263825" cy="384100"/>
              <a:chOff x="4897600" y="530925"/>
              <a:chExt cx="263825" cy="384100"/>
            </a:xfrm>
          </p:grpSpPr>
          <p:sp>
            <p:nvSpPr>
              <p:cNvPr id="1570" name="Google Shape;1570;p56"/>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56"/>
            <p:cNvGrpSpPr/>
            <p:nvPr/>
          </p:nvGrpSpPr>
          <p:grpSpPr>
            <a:xfrm>
              <a:off x="5976993" y="471107"/>
              <a:ext cx="222175" cy="258225"/>
              <a:chOff x="4390750" y="609200"/>
              <a:chExt cx="222175" cy="258225"/>
            </a:xfrm>
          </p:grpSpPr>
          <p:sp>
            <p:nvSpPr>
              <p:cNvPr id="1574" name="Google Shape;1574;p56"/>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6"/>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56"/>
            <p:cNvGrpSpPr/>
            <p:nvPr/>
          </p:nvGrpSpPr>
          <p:grpSpPr>
            <a:xfrm>
              <a:off x="6012699" y="624883"/>
              <a:ext cx="258950" cy="209025"/>
              <a:chOff x="4427350" y="850800"/>
              <a:chExt cx="258950" cy="209025"/>
            </a:xfrm>
          </p:grpSpPr>
          <p:sp>
            <p:nvSpPr>
              <p:cNvPr id="1579" name="Google Shape;1579;p56"/>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6"/>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6"/>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56"/>
            <p:cNvGrpSpPr/>
            <p:nvPr/>
          </p:nvGrpSpPr>
          <p:grpSpPr>
            <a:xfrm>
              <a:off x="6192527" y="709277"/>
              <a:ext cx="269050" cy="141925"/>
              <a:chOff x="4703050" y="934300"/>
              <a:chExt cx="269050" cy="141925"/>
            </a:xfrm>
          </p:grpSpPr>
          <p:sp>
            <p:nvSpPr>
              <p:cNvPr id="1583" name="Google Shape;1583;p56"/>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6"/>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5" name="Google Shape;1585;p56"/>
          <p:cNvGrpSpPr/>
          <p:nvPr/>
        </p:nvGrpSpPr>
        <p:grpSpPr>
          <a:xfrm rot="5400000">
            <a:off x="7811864" y="752915"/>
            <a:ext cx="87395" cy="517491"/>
            <a:chOff x="4427900" y="1369375"/>
            <a:chExt cx="77375" cy="458200"/>
          </a:xfrm>
        </p:grpSpPr>
        <p:grpSp>
          <p:nvGrpSpPr>
            <p:cNvPr id="1586" name="Google Shape;1586;p56"/>
            <p:cNvGrpSpPr/>
            <p:nvPr/>
          </p:nvGrpSpPr>
          <p:grpSpPr>
            <a:xfrm>
              <a:off x="4427900" y="1369375"/>
              <a:ext cx="36800" cy="458200"/>
              <a:chOff x="4427900" y="1369375"/>
              <a:chExt cx="36800" cy="458200"/>
            </a:xfrm>
          </p:grpSpPr>
          <p:sp>
            <p:nvSpPr>
              <p:cNvPr id="1587" name="Google Shape;1587;p56"/>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6"/>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6"/>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6"/>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6"/>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6"/>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6"/>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6"/>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6"/>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6"/>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6"/>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6"/>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6"/>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6"/>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6"/>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 name="Google Shape;1620;p56"/>
            <p:cNvGrpSpPr/>
            <p:nvPr/>
          </p:nvGrpSpPr>
          <p:grpSpPr>
            <a:xfrm>
              <a:off x="4488850" y="1372625"/>
              <a:ext cx="16425" cy="169875"/>
              <a:chOff x="4488850" y="1372625"/>
              <a:chExt cx="16425" cy="169875"/>
            </a:xfrm>
          </p:grpSpPr>
          <p:sp>
            <p:nvSpPr>
              <p:cNvPr id="1621" name="Google Shape;1621;p56"/>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6"/>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6"/>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6"/>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6"/>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6"/>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6"/>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8" name="Google Shape;1628;p56"/>
          <p:cNvGrpSpPr/>
          <p:nvPr/>
        </p:nvGrpSpPr>
        <p:grpSpPr>
          <a:xfrm>
            <a:off x="4553653" y="1403110"/>
            <a:ext cx="287997" cy="219067"/>
            <a:chOff x="5023100" y="253750"/>
            <a:chExt cx="255000" cy="193950"/>
          </a:xfrm>
        </p:grpSpPr>
        <p:sp>
          <p:nvSpPr>
            <p:cNvPr id="1629" name="Google Shape;1629;p56"/>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6"/>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6"/>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6"/>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6"/>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6"/>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 name="Google Shape;1635;p56"/>
          <p:cNvGrpSpPr/>
          <p:nvPr/>
        </p:nvGrpSpPr>
        <p:grpSpPr>
          <a:xfrm>
            <a:off x="4501765" y="1029060"/>
            <a:ext cx="163961" cy="243605"/>
            <a:chOff x="3431675" y="243350"/>
            <a:chExt cx="145175" cy="215675"/>
          </a:xfrm>
        </p:grpSpPr>
        <p:sp>
          <p:nvSpPr>
            <p:cNvPr id="1636" name="Google Shape;1636;p56"/>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6"/>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6"/>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6"/>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 name="Google Shape;1640;p56"/>
          <p:cNvGrpSpPr/>
          <p:nvPr/>
        </p:nvGrpSpPr>
        <p:grpSpPr>
          <a:xfrm>
            <a:off x="5009043" y="1043517"/>
            <a:ext cx="201428" cy="220987"/>
            <a:chOff x="3782200" y="256150"/>
            <a:chExt cx="178350" cy="195650"/>
          </a:xfrm>
        </p:grpSpPr>
        <p:sp>
          <p:nvSpPr>
            <p:cNvPr id="1641" name="Google Shape;1641;p56"/>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6"/>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6"/>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56"/>
          <p:cNvGrpSpPr/>
          <p:nvPr/>
        </p:nvGrpSpPr>
        <p:grpSpPr>
          <a:xfrm>
            <a:off x="5981017" y="1451330"/>
            <a:ext cx="191857" cy="207037"/>
            <a:chOff x="3189900" y="762150"/>
            <a:chExt cx="169875" cy="183300"/>
          </a:xfrm>
        </p:grpSpPr>
        <p:grpSp>
          <p:nvGrpSpPr>
            <p:cNvPr id="1645" name="Google Shape;1645;p56"/>
            <p:cNvGrpSpPr/>
            <p:nvPr/>
          </p:nvGrpSpPr>
          <p:grpSpPr>
            <a:xfrm>
              <a:off x="3192775" y="894450"/>
              <a:ext cx="164100" cy="51000"/>
              <a:chOff x="3192775" y="894450"/>
              <a:chExt cx="164100" cy="51000"/>
            </a:xfrm>
          </p:grpSpPr>
          <p:sp>
            <p:nvSpPr>
              <p:cNvPr id="1646" name="Google Shape;1646;p56"/>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6"/>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56"/>
            <p:cNvGrpSpPr/>
            <p:nvPr/>
          </p:nvGrpSpPr>
          <p:grpSpPr>
            <a:xfrm>
              <a:off x="3192775" y="862421"/>
              <a:ext cx="164100" cy="34915"/>
              <a:chOff x="3192775" y="867225"/>
              <a:chExt cx="164100" cy="25450"/>
            </a:xfrm>
          </p:grpSpPr>
          <p:sp>
            <p:nvSpPr>
              <p:cNvPr id="1649" name="Google Shape;1649;p56"/>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6"/>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56"/>
            <p:cNvGrpSpPr/>
            <p:nvPr/>
          </p:nvGrpSpPr>
          <p:grpSpPr>
            <a:xfrm>
              <a:off x="3189900" y="762150"/>
              <a:ext cx="169875" cy="102375"/>
              <a:chOff x="3189900" y="762150"/>
              <a:chExt cx="169875" cy="102375"/>
            </a:xfrm>
          </p:grpSpPr>
          <p:sp>
            <p:nvSpPr>
              <p:cNvPr id="1652" name="Google Shape;1652;p56"/>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5" name="Google Shape;1655;p56"/>
          <p:cNvGrpSpPr/>
          <p:nvPr/>
        </p:nvGrpSpPr>
        <p:grpSpPr>
          <a:xfrm>
            <a:off x="4200824" y="1424207"/>
            <a:ext cx="202501" cy="173521"/>
            <a:chOff x="2862744" y="750125"/>
            <a:chExt cx="179300" cy="153627"/>
          </a:xfrm>
        </p:grpSpPr>
        <p:grpSp>
          <p:nvGrpSpPr>
            <p:cNvPr id="1656" name="Google Shape;1656;p56"/>
            <p:cNvGrpSpPr/>
            <p:nvPr/>
          </p:nvGrpSpPr>
          <p:grpSpPr>
            <a:xfrm>
              <a:off x="2934544" y="750125"/>
              <a:ext cx="107500" cy="112300"/>
              <a:chOff x="2934750" y="687150"/>
              <a:chExt cx="107500" cy="112300"/>
            </a:xfrm>
          </p:grpSpPr>
          <p:sp>
            <p:nvSpPr>
              <p:cNvPr id="1657" name="Google Shape;1657;p56"/>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6"/>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6"/>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56"/>
            <p:cNvGrpSpPr/>
            <p:nvPr/>
          </p:nvGrpSpPr>
          <p:grpSpPr>
            <a:xfrm>
              <a:off x="2896875" y="767675"/>
              <a:ext cx="114700" cy="116325"/>
              <a:chOff x="2896875" y="767675"/>
              <a:chExt cx="114700" cy="116325"/>
            </a:xfrm>
          </p:grpSpPr>
          <p:sp>
            <p:nvSpPr>
              <p:cNvPr id="1661" name="Google Shape;1661;p56"/>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6"/>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6"/>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56"/>
            <p:cNvGrpSpPr/>
            <p:nvPr/>
          </p:nvGrpSpPr>
          <p:grpSpPr>
            <a:xfrm>
              <a:off x="2862744" y="789602"/>
              <a:ext cx="110750" cy="114150"/>
              <a:chOff x="2862975" y="845225"/>
              <a:chExt cx="110750" cy="114150"/>
            </a:xfrm>
          </p:grpSpPr>
          <p:sp>
            <p:nvSpPr>
              <p:cNvPr id="1665" name="Google Shape;1665;p56"/>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6"/>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7" name="Google Shape;1667;p56"/>
          <p:cNvGrpSpPr/>
          <p:nvPr/>
        </p:nvGrpSpPr>
        <p:grpSpPr>
          <a:xfrm>
            <a:off x="3518186" y="1071374"/>
            <a:ext cx="610213" cy="564453"/>
            <a:chOff x="2431875" y="700600"/>
            <a:chExt cx="264700" cy="244850"/>
          </a:xfrm>
        </p:grpSpPr>
        <p:sp>
          <p:nvSpPr>
            <p:cNvPr id="1668" name="Google Shape;1668;p56"/>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6"/>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6"/>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6"/>
          <p:cNvGrpSpPr/>
          <p:nvPr/>
        </p:nvGrpSpPr>
        <p:grpSpPr>
          <a:xfrm>
            <a:off x="4193901" y="1043518"/>
            <a:ext cx="216347" cy="265394"/>
            <a:chOff x="4722841" y="238125"/>
            <a:chExt cx="191559" cy="234966"/>
          </a:xfrm>
        </p:grpSpPr>
        <p:grpSp>
          <p:nvGrpSpPr>
            <p:cNvPr id="1682" name="Google Shape;1682;p56"/>
            <p:cNvGrpSpPr/>
            <p:nvPr/>
          </p:nvGrpSpPr>
          <p:grpSpPr>
            <a:xfrm>
              <a:off x="4818100" y="238125"/>
              <a:ext cx="96300" cy="179775"/>
              <a:chOff x="2798800" y="238125"/>
              <a:chExt cx="96300" cy="179775"/>
            </a:xfrm>
          </p:grpSpPr>
          <p:sp>
            <p:nvSpPr>
              <p:cNvPr id="1683" name="Google Shape;1683;p56"/>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56"/>
            <p:cNvGrpSpPr/>
            <p:nvPr/>
          </p:nvGrpSpPr>
          <p:grpSpPr>
            <a:xfrm>
              <a:off x="4769812" y="311347"/>
              <a:ext cx="96300" cy="134375"/>
              <a:chOff x="2698550" y="350800"/>
              <a:chExt cx="96300" cy="134375"/>
            </a:xfrm>
          </p:grpSpPr>
          <p:sp>
            <p:nvSpPr>
              <p:cNvPr id="1687" name="Google Shape;1687;p56"/>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56"/>
            <p:cNvGrpSpPr/>
            <p:nvPr/>
          </p:nvGrpSpPr>
          <p:grpSpPr>
            <a:xfrm>
              <a:off x="4722841" y="379141"/>
              <a:ext cx="96125" cy="93950"/>
              <a:chOff x="2615975" y="444575"/>
              <a:chExt cx="96125" cy="93950"/>
            </a:xfrm>
          </p:grpSpPr>
          <p:sp>
            <p:nvSpPr>
              <p:cNvPr id="1691" name="Google Shape;1691;p56"/>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4" name="Google Shape;1694;p56"/>
          <p:cNvGrpSpPr/>
          <p:nvPr/>
        </p:nvGrpSpPr>
        <p:grpSpPr>
          <a:xfrm>
            <a:off x="4959250" y="1358511"/>
            <a:ext cx="301013" cy="279495"/>
            <a:chOff x="3506875" y="724175"/>
            <a:chExt cx="266525" cy="247450"/>
          </a:xfrm>
        </p:grpSpPr>
        <p:sp>
          <p:nvSpPr>
            <p:cNvPr id="1695" name="Google Shape;1695;p56"/>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6"/>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6"/>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56"/>
          <p:cNvGrpSpPr/>
          <p:nvPr/>
        </p:nvGrpSpPr>
        <p:grpSpPr>
          <a:xfrm>
            <a:off x="4757246" y="1039762"/>
            <a:ext cx="170681" cy="251031"/>
            <a:chOff x="3608400" y="252825"/>
            <a:chExt cx="151125" cy="222250"/>
          </a:xfrm>
        </p:grpSpPr>
        <p:sp>
          <p:nvSpPr>
            <p:cNvPr id="1707" name="Google Shape;1707;p56"/>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56"/>
          <p:cNvGrpSpPr/>
          <p:nvPr/>
        </p:nvGrpSpPr>
        <p:grpSpPr>
          <a:xfrm>
            <a:off x="3724001" y="4126320"/>
            <a:ext cx="329890" cy="226164"/>
            <a:chOff x="1267553" y="2204175"/>
            <a:chExt cx="492740" cy="337759"/>
          </a:xfrm>
        </p:grpSpPr>
        <p:sp>
          <p:nvSpPr>
            <p:cNvPr id="1710" name="Google Shape;1710;p56"/>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6"/>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6"/>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6"/>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6"/>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6"/>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6"/>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6"/>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6"/>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6"/>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6"/>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6"/>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6"/>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56"/>
          <p:cNvGrpSpPr/>
          <p:nvPr/>
        </p:nvGrpSpPr>
        <p:grpSpPr>
          <a:xfrm>
            <a:off x="3736957" y="3779807"/>
            <a:ext cx="303991" cy="211305"/>
            <a:chOff x="1916639" y="2215270"/>
            <a:chExt cx="454057" cy="315569"/>
          </a:xfrm>
        </p:grpSpPr>
        <p:sp>
          <p:nvSpPr>
            <p:cNvPr id="1748" name="Google Shape;1748;p56"/>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6"/>
          <p:cNvGrpSpPr/>
          <p:nvPr/>
        </p:nvGrpSpPr>
        <p:grpSpPr>
          <a:xfrm>
            <a:off x="6189087" y="960610"/>
            <a:ext cx="512288" cy="431584"/>
            <a:chOff x="2577764" y="2194918"/>
            <a:chExt cx="422855" cy="356269"/>
          </a:xfrm>
        </p:grpSpPr>
        <p:grpSp>
          <p:nvGrpSpPr>
            <p:cNvPr id="1764" name="Google Shape;1764;p56"/>
            <p:cNvGrpSpPr/>
            <p:nvPr/>
          </p:nvGrpSpPr>
          <p:grpSpPr>
            <a:xfrm>
              <a:off x="2577764" y="2355085"/>
              <a:ext cx="422855" cy="196102"/>
              <a:chOff x="1957711" y="1893712"/>
              <a:chExt cx="429818" cy="199311"/>
            </a:xfrm>
          </p:grpSpPr>
          <p:sp>
            <p:nvSpPr>
              <p:cNvPr id="1765" name="Google Shape;1765;p5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 name="Google Shape;1767;p56"/>
            <p:cNvGrpSpPr/>
            <p:nvPr/>
          </p:nvGrpSpPr>
          <p:grpSpPr>
            <a:xfrm>
              <a:off x="2577764" y="2301696"/>
              <a:ext cx="422855" cy="196102"/>
              <a:chOff x="1957711" y="1893712"/>
              <a:chExt cx="429818" cy="199311"/>
            </a:xfrm>
          </p:grpSpPr>
          <p:sp>
            <p:nvSpPr>
              <p:cNvPr id="1768" name="Google Shape;1768;p5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 name="Google Shape;1770;p56"/>
            <p:cNvGrpSpPr/>
            <p:nvPr/>
          </p:nvGrpSpPr>
          <p:grpSpPr>
            <a:xfrm>
              <a:off x="2577764" y="2248307"/>
              <a:ext cx="422855" cy="196102"/>
              <a:chOff x="1957711" y="1893712"/>
              <a:chExt cx="429818" cy="199311"/>
            </a:xfrm>
          </p:grpSpPr>
          <p:sp>
            <p:nvSpPr>
              <p:cNvPr id="1771" name="Google Shape;1771;p5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 name="Google Shape;1773;p56"/>
            <p:cNvGrpSpPr/>
            <p:nvPr/>
          </p:nvGrpSpPr>
          <p:grpSpPr>
            <a:xfrm>
              <a:off x="2577764" y="2194918"/>
              <a:ext cx="422855" cy="196102"/>
              <a:chOff x="1957711" y="1893712"/>
              <a:chExt cx="429818" cy="199311"/>
            </a:xfrm>
          </p:grpSpPr>
          <p:sp>
            <p:nvSpPr>
              <p:cNvPr id="1774" name="Google Shape;1774;p5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6" name="Google Shape;1776;p56"/>
          <p:cNvGrpSpPr/>
          <p:nvPr/>
        </p:nvGrpSpPr>
        <p:grpSpPr>
          <a:xfrm>
            <a:off x="6249226" y="1272956"/>
            <a:ext cx="581324" cy="356145"/>
            <a:chOff x="1293855" y="3668534"/>
            <a:chExt cx="896137" cy="548930"/>
          </a:xfrm>
        </p:grpSpPr>
        <p:grpSp>
          <p:nvGrpSpPr>
            <p:cNvPr id="1777" name="Google Shape;1777;p56"/>
            <p:cNvGrpSpPr/>
            <p:nvPr/>
          </p:nvGrpSpPr>
          <p:grpSpPr>
            <a:xfrm>
              <a:off x="2109599" y="3668534"/>
              <a:ext cx="80392" cy="527901"/>
              <a:chOff x="2109599" y="3668534"/>
              <a:chExt cx="80392" cy="527901"/>
            </a:xfrm>
          </p:grpSpPr>
          <p:sp>
            <p:nvSpPr>
              <p:cNvPr id="1778" name="Google Shape;1778;p56"/>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56"/>
            <p:cNvGrpSpPr/>
            <p:nvPr/>
          </p:nvGrpSpPr>
          <p:grpSpPr>
            <a:xfrm>
              <a:off x="2019021" y="3719234"/>
              <a:ext cx="80180" cy="479631"/>
              <a:chOff x="2019021" y="3719234"/>
              <a:chExt cx="80180" cy="479631"/>
            </a:xfrm>
          </p:grpSpPr>
          <p:sp>
            <p:nvSpPr>
              <p:cNvPr id="1782" name="Google Shape;1782;p56"/>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 name="Google Shape;1785;p56"/>
            <p:cNvGrpSpPr/>
            <p:nvPr/>
          </p:nvGrpSpPr>
          <p:grpSpPr>
            <a:xfrm>
              <a:off x="1928250" y="3769723"/>
              <a:ext cx="80392" cy="431573"/>
              <a:chOff x="1928250" y="3769723"/>
              <a:chExt cx="80392" cy="431573"/>
            </a:xfrm>
          </p:grpSpPr>
          <p:sp>
            <p:nvSpPr>
              <p:cNvPr id="1786" name="Google Shape;1786;p56"/>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6"/>
            <p:cNvGrpSpPr/>
            <p:nvPr/>
          </p:nvGrpSpPr>
          <p:grpSpPr>
            <a:xfrm>
              <a:off x="1837672" y="3820443"/>
              <a:ext cx="80411" cy="383072"/>
              <a:chOff x="1837672" y="3820443"/>
              <a:chExt cx="80411" cy="383072"/>
            </a:xfrm>
          </p:grpSpPr>
          <p:sp>
            <p:nvSpPr>
              <p:cNvPr id="1790" name="Google Shape;1790;p56"/>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56"/>
            <p:cNvGrpSpPr/>
            <p:nvPr/>
          </p:nvGrpSpPr>
          <p:grpSpPr>
            <a:xfrm>
              <a:off x="1747113" y="3870912"/>
              <a:ext cx="80411" cy="335034"/>
              <a:chOff x="1747113" y="3870912"/>
              <a:chExt cx="80411" cy="335034"/>
            </a:xfrm>
          </p:grpSpPr>
          <p:sp>
            <p:nvSpPr>
              <p:cNvPr id="1794" name="Google Shape;1794;p56"/>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56"/>
            <p:cNvGrpSpPr/>
            <p:nvPr/>
          </p:nvGrpSpPr>
          <p:grpSpPr>
            <a:xfrm>
              <a:off x="1656341" y="3921632"/>
              <a:ext cx="80392" cy="286532"/>
              <a:chOff x="1656341" y="3921632"/>
              <a:chExt cx="80392" cy="286532"/>
            </a:xfrm>
          </p:grpSpPr>
          <p:sp>
            <p:nvSpPr>
              <p:cNvPr id="1798" name="Google Shape;1798;p56"/>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56"/>
            <p:cNvGrpSpPr/>
            <p:nvPr/>
          </p:nvGrpSpPr>
          <p:grpSpPr>
            <a:xfrm>
              <a:off x="1565763" y="3972101"/>
              <a:ext cx="80411" cy="238494"/>
              <a:chOff x="1565763" y="3972101"/>
              <a:chExt cx="80411" cy="238494"/>
            </a:xfrm>
          </p:grpSpPr>
          <p:sp>
            <p:nvSpPr>
              <p:cNvPr id="1802" name="Google Shape;1802;p56"/>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 name="Google Shape;1805;p56"/>
            <p:cNvGrpSpPr/>
            <p:nvPr/>
          </p:nvGrpSpPr>
          <p:grpSpPr>
            <a:xfrm>
              <a:off x="1475204" y="4022821"/>
              <a:ext cx="80392" cy="189993"/>
              <a:chOff x="1475204" y="4022821"/>
              <a:chExt cx="80392" cy="189993"/>
            </a:xfrm>
          </p:grpSpPr>
          <p:sp>
            <p:nvSpPr>
              <p:cNvPr id="1806" name="Google Shape;1806;p56"/>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56"/>
            <p:cNvGrpSpPr/>
            <p:nvPr/>
          </p:nvGrpSpPr>
          <p:grpSpPr>
            <a:xfrm>
              <a:off x="1384645" y="4073310"/>
              <a:ext cx="80180" cy="141935"/>
              <a:chOff x="1384645" y="4073310"/>
              <a:chExt cx="80180" cy="141935"/>
            </a:xfrm>
          </p:grpSpPr>
          <p:sp>
            <p:nvSpPr>
              <p:cNvPr id="1810" name="Google Shape;1810;p56"/>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56"/>
            <p:cNvGrpSpPr/>
            <p:nvPr/>
          </p:nvGrpSpPr>
          <p:grpSpPr>
            <a:xfrm>
              <a:off x="1293855" y="4123779"/>
              <a:ext cx="80411" cy="93684"/>
              <a:chOff x="1293855" y="4123779"/>
              <a:chExt cx="80411" cy="93684"/>
            </a:xfrm>
          </p:grpSpPr>
          <p:sp>
            <p:nvSpPr>
              <p:cNvPr id="1814" name="Google Shape;1814;p56"/>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7" name="Google Shape;1817;p56"/>
          <p:cNvGrpSpPr/>
          <p:nvPr/>
        </p:nvGrpSpPr>
        <p:grpSpPr>
          <a:xfrm>
            <a:off x="6906078" y="1307440"/>
            <a:ext cx="576155" cy="321661"/>
            <a:chOff x="2306421" y="3721685"/>
            <a:chExt cx="888169" cy="495779"/>
          </a:xfrm>
        </p:grpSpPr>
        <p:grpSp>
          <p:nvGrpSpPr>
            <p:cNvPr id="1818" name="Google Shape;1818;p56"/>
            <p:cNvGrpSpPr/>
            <p:nvPr/>
          </p:nvGrpSpPr>
          <p:grpSpPr>
            <a:xfrm>
              <a:off x="3123054" y="3721685"/>
              <a:ext cx="71537" cy="495779"/>
              <a:chOff x="3123054" y="3721685"/>
              <a:chExt cx="71537" cy="495779"/>
            </a:xfrm>
          </p:grpSpPr>
          <p:sp>
            <p:nvSpPr>
              <p:cNvPr id="1819" name="Google Shape;1819;p56"/>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56"/>
            <p:cNvGrpSpPr/>
            <p:nvPr/>
          </p:nvGrpSpPr>
          <p:grpSpPr>
            <a:xfrm>
              <a:off x="3032475" y="3769067"/>
              <a:ext cx="71324" cy="448396"/>
              <a:chOff x="3032475" y="3769067"/>
              <a:chExt cx="71324" cy="448396"/>
            </a:xfrm>
          </p:grpSpPr>
          <p:sp>
            <p:nvSpPr>
              <p:cNvPr id="1822" name="Google Shape;1822;p56"/>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56"/>
            <p:cNvGrpSpPr/>
            <p:nvPr/>
          </p:nvGrpSpPr>
          <p:grpSpPr>
            <a:xfrm>
              <a:off x="2941704" y="3816218"/>
              <a:ext cx="71305" cy="401245"/>
              <a:chOff x="2941704" y="3816218"/>
              <a:chExt cx="71305" cy="401245"/>
            </a:xfrm>
          </p:grpSpPr>
          <p:sp>
            <p:nvSpPr>
              <p:cNvPr id="1825" name="Google Shape;1825;p56"/>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56"/>
            <p:cNvGrpSpPr/>
            <p:nvPr/>
          </p:nvGrpSpPr>
          <p:grpSpPr>
            <a:xfrm>
              <a:off x="2850914" y="3863600"/>
              <a:ext cx="71324" cy="353863"/>
              <a:chOff x="2850914" y="3863600"/>
              <a:chExt cx="71324" cy="353863"/>
            </a:xfrm>
          </p:grpSpPr>
          <p:sp>
            <p:nvSpPr>
              <p:cNvPr id="1828" name="Google Shape;1828;p56"/>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 name="Google Shape;1830;p56"/>
            <p:cNvGrpSpPr/>
            <p:nvPr/>
          </p:nvGrpSpPr>
          <p:grpSpPr>
            <a:xfrm>
              <a:off x="2760123" y="3910770"/>
              <a:ext cx="71537" cy="306693"/>
              <a:chOff x="2760123" y="3910770"/>
              <a:chExt cx="71537" cy="306693"/>
            </a:xfrm>
          </p:grpSpPr>
          <p:sp>
            <p:nvSpPr>
              <p:cNvPr id="1831" name="Google Shape;1831;p56"/>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56"/>
            <p:cNvGrpSpPr/>
            <p:nvPr/>
          </p:nvGrpSpPr>
          <p:grpSpPr>
            <a:xfrm>
              <a:off x="2669352" y="3958153"/>
              <a:ext cx="71537" cy="259310"/>
              <a:chOff x="2669352" y="3958153"/>
              <a:chExt cx="71537" cy="259310"/>
            </a:xfrm>
          </p:grpSpPr>
          <p:sp>
            <p:nvSpPr>
              <p:cNvPr id="1834" name="Google Shape;1834;p56"/>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56"/>
            <p:cNvGrpSpPr/>
            <p:nvPr/>
          </p:nvGrpSpPr>
          <p:grpSpPr>
            <a:xfrm>
              <a:off x="2578561" y="4005323"/>
              <a:ext cx="71537" cy="212140"/>
              <a:chOff x="2578561" y="4005323"/>
              <a:chExt cx="71537" cy="212140"/>
            </a:xfrm>
          </p:grpSpPr>
          <p:sp>
            <p:nvSpPr>
              <p:cNvPr id="1837" name="Google Shape;1837;p56"/>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56"/>
            <p:cNvGrpSpPr/>
            <p:nvPr/>
          </p:nvGrpSpPr>
          <p:grpSpPr>
            <a:xfrm>
              <a:off x="2488002" y="4052705"/>
              <a:ext cx="71305" cy="164758"/>
              <a:chOff x="2488002" y="4052705"/>
              <a:chExt cx="71305" cy="164758"/>
            </a:xfrm>
          </p:grpSpPr>
          <p:sp>
            <p:nvSpPr>
              <p:cNvPr id="1840" name="Google Shape;1840;p56"/>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6"/>
            <p:cNvGrpSpPr/>
            <p:nvPr/>
          </p:nvGrpSpPr>
          <p:grpSpPr>
            <a:xfrm>
              <a:off x="2397212" y="4100088"/>
              <a:ext cx="71537" cy="117376"/>
              <a:chOff x="2397212" y="4100088"/>
              <a:chExt cx="71537" cy="117376"/>
            </a:xfrm>
          </p:grpSpPr>
          <p:sp>
            <p:nvSpPr>
              <p:cNvPr id="1843" name="Google Shape;1843;p56"/>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6"/>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6"/>
            <p:cNvGrpSpPr/>
            <p:nvPr/>
          </p:nvGrpSpPr>
          <p:grpSpPr>
            <a:xfrm>
              <a:off x="2306421" y="4147258"/>
              <a:ext cx="71537" cy="70205"/>
              <a:chOff x="2306421" y="4147258"/>
              <a:chExt cx="71537" cy="70205"/>
            </a:xfrm>
          </p:grpSpPr>
          <p:sp>
            <p:nvSpPr>
              <p:cNvPr id="1846" name="Google Shape;1846;p56"/>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6"/>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48" name="Google Shape;1848;p56"/>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6"/>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6"/>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6"/>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6"/>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6"/>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6"/>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6"/>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6"/>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6"/>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6"/>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6"/>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6"/>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6"/>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6"/>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6"/>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6"/>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6"/>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 name="Google Shape;1883;p56"/>
          <p:cNvGrpSpPr/>
          <p:nvPr/>
        </p:nvGrpSpPr>
        <p:grpSpPr>
          <a:xfrm>
            <a:off x="6227888" y="1898371"/>
            <a:ext cx="1882438" cy="1143564"/>
            <a:chOff x="2529950" y="4155175"/>
            <a:chExt cx="1137425" cy="690975"/>
          </a:xfrm>
        </p:grpSpPr>
        <p:sp>
          <p:nvSpPr>
            <p:cNvPr id="1884" name="Google Shape;1884;p56"/>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6"/>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6"/>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6"/>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6"/>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6"/>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6"/>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6"/>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6"/>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6"/>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6"/>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6"/>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6"/>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6"/>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6"/>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6"/>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6"/>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6"/>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6"/>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6"/>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6"/>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6"/>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6"/>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6"/>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6"/>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6"/>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6"/>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6"/>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6"/>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6"/>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6"/>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6"/>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6"/>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6"/>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6"/>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6"/>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6"/>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6"/>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6"/>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6"/>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6"/>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6"/>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6"/>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6"/>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6"/>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6"/>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6"/>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6"/>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6"/>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6"/>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6"/>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6"/>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6"/>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6"/>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6"/>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6"/>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6"/>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6"/>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6"/>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6"/>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6"/>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6"/>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6"/>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6"/>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7" name="Google Shape;2837;p56"/>
          <p:cNvGrpSpPr/>
          <p:nvPr/>
        </p:nvGrpSpPr>
        <p:grpSpPr>
          <a:xfrm>
            <a:off x="3739420" y="2325786"/>
            <a:ext cx="299053" cy="288720"/>
            <a:chOff x="2127141" y="3043500"/>
            <a:chExt cx="422629" cy="408027"/>
          </a:xfrm>
        </p:grpSpPr>
        <p:grpSp>
          <p:nvGrpSpPr>
            <p:cNvPr id="2838" name="Google Shape;2838;p56"/>
            <p:cNvGrpSpPr/>
            <p:nvPr/>
          </p:nvGrpSpPr>
          <p:grpSpPr>
            <a:xfrm>
              <a:off x="2127141" y="3048223"/>
              <a:ext cx="418743" cy="403304"/>
              <a:chOff x="2101363" y="3048223"/>
              <a:chExt cx="418743" cy="403304"/>
            </a:xfrm>
          </p:grpSpPr>
          <p:sp>
            <p:nvSpPr>
              <p:cNvPr id="2839" name="Google Shape;2839;p56"/>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1" name="Google Shape;2841;p56"/>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2843;p56"/>
          <p:cNvGrpSpPr/>
          <p:nvPr/>
        </p:nvGrpSpPr>
        <p:grpSpPr>
          <a:xfrm>
            <a:off x="6204707" y="3202278"/>
            <a:ext cx="1928879" cy="1118124"/>
            <a:chOff x="1397225" y="1410350"/>
            <a:chExt cx="4786300" cy="2774500"/>
          </a:xfrm>
        </p:grpSpPr>
        <p:grpSp>
          <p:nvGrpSpPr>
            <p:cNvPr id="2844" name="Google Shape;2844;p56"/>
            <p:cNvGrpSpPr/>
            <p:nvPr/>
          </p:nvGrpSpPr>
          <p:grpSpPr>
            <a:xfrm>
              <a:off x="4293400" y="2574725"/>
              <a:ext cx="84425" cy="80100"/>
              <a:chOff x="4293400" y="2574725"/>
              <a:chExt cx="84425" cy="80100"/>
            </a:xfrm>
          </p:grpSpPr>
          <p:sp>
            <p:nvSpPr>
              <p:cNvPr id="2845" name="Google Shape;2845;p5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46" name="Google Shape;2846;p5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7" name="Google Shape;2847;p56"/>
            <p:cNvGrpSpPr/>
            <p:nvPr/>
          </p:nvGrpSpPr>
          <p:grpSpPr>
            <a:xfrm>
              <a:off x="4000175" y="1462675"/>
              <a:ext cx="1917275" cy="1140875"/>
              <a:chOff x="4000175" y="1462675"/>
              <a:chExt cx="1917275" cy="1140875"/>
            </a:xfrm>
          </p:grpSpPr>
          <p:sp>
            <p:nvSpPr>
              <p:cNvPr id="2848" name="Google Shape;2848;p5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849" name="Google Shape;2849;p56"/>
              <p:cNvGrpSpPr/>
              <p:nvPr/>
            </p:nvGrpSpPr>
            <p:grpSpPr>
              <a:xfrm>
                <a:off x="4000175" y="1462675"/>
                <a:ext cx="1917275" cy="1140875"/>
                <a:chOff x="4000175" y="1462675"/>
                <a:chExt cx="1917275" cy="1140875"/>
              </a:xfrm>
            </p:grpSpPr>
            <p:sp>
              <p:nvSpPr>
                <p:cNvPr id="2850" name="Google Shape;2850;p5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851" name="Google Shape;2851;p5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56" name="Google Shape;2856;p56"/>
            <p:cNvGrpSpPr/>
            <p:nvPr/>
          </p:nvGrpSpPr>
          <p:grpSpPr>
            <a:xfrm>
              <a:off x="3960625" y="2587825"/>
              <a:ext cx="94050" cy="104125"/>
              <a:chOff x="3960625" y="2587825"/>
              <a:chExt cx="94050" cy="104125"/>
            </a:xfrm>
          </p:grpSpPr>
          <p:sp>
            <p:nvSpPr>
              <p:cNvPr id="2857" name="Google Shape;2857;p5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858" name="Google Shape;2858;p5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9" name="Google Shape;2859;p56"/>
            <p:cNvGrpSpPr/>
            <p:nvPr/>
          </p:nvGrpSpPr>
          <p:grpSpPr>
            <a:xfrm>
              <a:off x="3765350" y="2500900"/>
              <a:ext cx="173600" cy="187925"/>
              <a:chOff x="3765350" y="2500900"/>
              <a:chExt cx="173600" cy="187925"/>
            </a:xfrm>
          </p:grpSpPr>
          <p:sp>
            <p:nvSpPr>
              <p:cNvPr id="2860" name="Google Shape;2860;p5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861" name="Google Shape;2861;p5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56"/>
            <p:cNvGrpSpPr/>
            <p:nvPr/>
          </p:nvGrpSpPr>
          <p:grpSpPr>
            <a:xfrm>
              <a:off x="3750475" y="2481850"/>
              <a:ext cx="85125" cy="51800"/>
              <a:chOff x="3750475" y="2481850"/>
              <a:chExt cx="85125" cy="51800"/>
            </a:xfrm>
          </p:grpSpPr>
          <p:sp>
            <p:nvSpPr>
              <p:cNvPr id="2867" name="Google Shape;2867;p5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869" name="Google Shape;2869;p56"/>
            <p:cNvGrpSpPr/>
            <p:nvPr/>
          </p:nvGrpSpPr>
          <p:grpSpPr>
            <a:xfrm>
              <a:off x="3627175" y="2432450"/>
              <a:ext cx="172100" cy="169075"/>
              <a:chOff x="3627175" y="2432450"/>
              <a:chExt cx="172100" cy="169075"/>
            </a:xfrm>
          </p:grpSpPr>
          <p:sp>
            <p:nvSpPr>
              <p:cNvPr id="2870" name="Google Shape;2870;p5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872" name="Google Shape;2872;p5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873" name="Google Shape;2873;p56"/>
            <p:cNvGrpSpPr/>
            <p:nvPr/>
          </p:nvGrpSpPr>
          <p:grpSpPr>
            <a:xfrm>
              <a:off x="3561536" y="2585450"/>
              <a:ext cx="61539" cy="99045"/>
              <a:chOff x="3561536" y="2585450"/>
              <a:chExt cx="61539" cy="99045"/>
            </a:xfrm>
          </p:grpSpPr>
          <p:sp>
            <p:nvSpPr>
              <p:cNvPr id="2874" name="Google Shape;2874;p5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876" name="Google Shape;2876;p56"/>
            <p:cNvGrpSpPr/>
            <p:nvPr/>
          </p:nvGrpSpPr>
          <p:grpSpPr>
            <a:xfrm>
              <a:off x="3906325" y="1984500"/>
              <a:ext cx="156075" cy="262825"/>
              <a:chOff x="3906325" y="1984500"/>
              <a:chExt cx="156075" cy="262825"/>
            </a:xfrm>
          </p:grpSpPr>
          <p:sp>
            <p:nvSpPr>
              <p:cNvPr id="2877" name="Google Shape;2877;p5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878" name="Google Shape;2878;p5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9" name="Google Shape;2879;p56"/>
            <p:cNvGrpSpPr/>
            <p:nvPr/>
          </p:nvGrpSpPr>
          <p:grpSpPr>
            <a:xfrm>
              <a:off x="1397225" y="1637375"/>
              <a:ext cx="1401575" cy="1228250"/>
              <a:chOff x="1397225" y="1637375"/>
              <a:chExt cx="1401575" cy="1228250"/>
            </a:xfrm>
          </p:grpSpPr>
          <p:sp>
            <p:nvSpPr>
              <p:cNvPr id="2880" name="Google Shape;2880;p5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881" name="Google Shape;2881;p56"/>
              <p:cNvGrpSpPr/>
              <p:nvPr/>
            </p:nvGrpSpPr>
            <p:grpSpPr>
              <a:xfrm>
                <a:off x="1397225" y="1637375"/>
                <a:ext cx="1398775" cy="1228250"/>
                <a:chOff x="1397225" y="1637375"/>
                <a:chExt cx="1398775" cy="1228250"/>
              </a:xfrm>
            </p:grpSpPr>
            <p:sp>
              <p:nvSpPr>
                <p:cNvPr id="2882" name="Google Shape;2882;p5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4" name="Google Shape;2884;p56"/>
            <p:cNvGrpSpPr/>
            <p:nvPr/>
          </p:nvGrpSpPr>
          <p:grpSpPr>
            <a:xfrm>
              <a:off x="2605700" y="3152850"/>
              <a:ext cx="594125" cy="616250"/>
              <a:chOff x="2605700" y="3152850"/>
              <a:chExt cx="594125" cy="616250"/>
            </a:xfrm>
          </p:grpSpPr>
          <p:sp>
            <p:nvSpPr>
              <p:cNvPr id="2885" name="Google Shape;2885;p5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886" name="Google Shape;2886;p5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7" name="Google Shape;2887;p56"/>
            <p:cNvGrpSpPr/>
            <p:nvPr/>
          </p:nvGrpSpPr>
          <p:grpSpPr>
            <a:xfrm>
              <a:off x="2680375" y="3423800"/>
              <a:ext cx="182975" cy="761050"/>
              <a:chOff x="2680375" y="3423800"/>
              <a:chExt cx="182975" cy="761050"/>
            </a:xfrm>
          </p:grpSpPr>
          <p:sp>
            <p:nvSpPr>
              <p:cNvPr id="2888" name="Google Shape;2888;p5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889" name="Google Shape;2889;p5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56"/>
            <p:cNvGrpSpPr/>
            <p:nvPr/>
          </p:nvGrpSpPr>
          <p:grpSpPr>
            <a:xfrm>
              <a:off x="3918000" y="3561900"/>
              <a:ext cx="236225" cy="207100"/>
              <a:chOff x="3918000" y="3561900"/>
              <a:chExt cx="236225" cy="207100"/>
            </a:xfrm>
          </p:grpSpPr>
          <p:sp>
            <p:nvSpPr>
              <p:cNvPr id="2891" name="Google Shape;2891;p5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892" name="Google Shape;2892;p5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3" name="Google Shape;2893;p5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6" name="Google Shape;2896;p56"/>
            <p:cNvGrpSpPr/>
            <p:nvPr/>
          </p:nvGrpSpPr>
          <p:grpSpPr>
            <a:xfrm>
              <a:off x="1922950" y="1410350"/>
              <a:ext cx="1252825" cy="1162875"/>
              <a:chOff x="1922950" y="1410350"/>
              <a:chExt cx="1252825" cy="1162875"/>
            </a:xfrm>
          </p:grpSpPr>
          <p:sp>
            <p:nvSpPr>
              <p:cNvPr id="2897" name="Google Shape;2897;p5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3" name="Google Shape;2913;p5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5" name="Google Shape;2935;p56"/>
            <p:cNvGrpSpPr/>
            <p:nvPr/>
          </p:nvGrpSpPr>
          <p:grpSpPr>
            <a:xfrm>
              <a:off x="2711750" y="3572300"/>
              <a:ext cx="230725" cy="598425"/>
              <a:chOff x="2711750" y="3572300"/>
              <a:chExt cx="230725" cy="598425"/>
            </a:xfrm>
          </p:grpSpPr>
          <p:sp>
            <p:nvSpPr>
              <p:cNvPr id="2936" name="Google Shape;2936;p5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8" name="Google Shape;2938;p5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9" name="Google Shape;2939;p56"/>
            <p:cNvGrpSpPr/>
            <p:nvPr/>
          </p:nvGrpSpPr>
          <p:grpSpPr>
            <a:xfrm>
              <a:off x="3781475" y="1624825"/>
              <a:ext cx="153300" cy="166375"/>
              <a:chOff x="3781475" y="1624825"/>
              <a:chExt cx="153300" cy="166375"/>
            </a:xfrm>
          </p:grpSpPr>
          <p:sp>
            <p:nvSpPr>
              <p:cNvPr id="2940" name="Google Shape;2940;p5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4" name="Google Shape;2944;p5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1" name="Google Shape;2951;p56"/>
            <p:cNvGrpSpPr/>
            <p:nvPr/>
          </p:nvGrpSpPr>
          <p:grpSpPr>
            <a:xfrm>
              <a:off x="5068275" y="3161675"/>
              <a:ext cx="664875" cy="222850"/>
              <a:chOff x="5068275" y="3161675"/>
              <a:chExt cx="664875" cy="222850"/>
            </a:xfrm>
          </p:grpSpPr>
          <p:sp>
            <p:nvSpPr>
              <p:cNvPr id="2952" name="Google Shape;2952;p5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6" name="Google Shape;2956;p5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5" name="Google Shape;2985;p56"/>
            <p:cNvGrpSpPr/>
            <p:nvPr/>
          </p:nvGrpSpPr>
          <p:grpSpPr>
            <a:xfrm>
              <a:off x="3586375" y="2281300"/>
              <a:ext cx="125025" cy="175275"/>
              <a:chOff x="3586375" y="2281300"/>
              <a:chExt cx="125025" cy="175275"/>
            </a:xfrm>
          </p:grpSpPr>
          <p:sp>
            <p:nvSpPr>
              <p:cNvPr id="2986" name="Google Shape;2986;p5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8" name="Google Shape;2988;p5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9" name="Google Shape;2989;p56"/>
            <p:cNvGrpSpPr/>
            <p:nvPr/>
          </p:nvGrpSpPr>
          <p:grpSpPr>
            <a:xfrm>
              <a:off x="5298975" y="3412225"/>
              <a:ext cx="576450" cy="616225"/>
              <a:chOff x="5298975" y="3412225"/>
              <a:chExt cx="576450" cy="616225"/>
            </a:xfrm>
          </p:grpSpPr>
          <p:sp>
            <p:nvSpPr>
              <p:cNvPr id="2990" name="Google Shape;2990;p5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2" name="Google Shape;2992;p56"/>
            <p:cNvGrpSpPr/>
            <p:nvPr/>
          </p:nvGrpSpPr>
          <p:grpSpPr>
            <a:xfrm>
              <a:off x="5952300" y="3852150"/>
              <a:ext cx="231225" cy="287200"/>
              <a:chOff x="5952300" y="3852150"/>
              <a:chExt cx="231225" cy="287200"/>
            </a:xfrm>
          </p:grpSpPr>
          <p:sp>
            <p:nvSpPr>
              <p:cNvPr id="2993" name="Google Shape;2993;p5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5" name="Google Shape;2995;p5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3" name="Google Shape;3003;p56"/>
            <p:cNvGrpSpPr/>
            <p:nvPr/>
          </p:nvGrpSpPr>
          <p:grpSpPr>
            <a:xfrm>
              <a:off x="4842300" y="3099950"/>
              <a:ext cx="31425" cy="59650"/>
              <a:chOff x="4842300" y="3099950"/>
              <a:chExt cx="31425" cy="59650"/>
            </a:xfrm>
          </p:grpSpPr>
          <p:sp>
            <p:nvSpPr>
              <p:cNvPr id="3004" name="Google Shape;3004;p5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8" name="Google Shape;3008;p5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6" name="Google Shape;3016;p56"/>
            <p:cNvGrpSpPr/>
            <p:nvPr/>
          </p:nvGrpSpPr>
          <p:grpSpPr>
            <a:xfrm>
              <a:off x="3866750" y="2520350"/>
              <a:ext cx="78475" cy="60700"/>
              <a:chOff x="3866750" y="2520350"/>
              <a:chExt cx="78475" cy="60700"/>
            </a:xfrm>
          </p:grpSpPr>
          <p:sp>
            <p:nvSpPr>
              <p:cNvPr id="3017" name="Google Shape;3017;p5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1" name="Google Shape;3021;p5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3" name="Google Shape;3063;p56"/>
            <p:cNvGrpSpPr/>
            <p:nvPr/>
          </p:nvGrpSpPr>
          <p:grpSpPr>
            <a:xfrm>
              <a:off x="3450375" y="3038225"/>
              <a:ext cx="132875" cy="99400"/>
              <a:chOff x="3450375" y="3038225"/>
              <a:chExt cx="132875" cy="99400"/>
            </a:xfrm>
          </p:grpSpPr>
          <p:sp>
            <p:nvSpPr>
              <p:cNvPr id="3064" name="Google Shape;3064;p5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6" name="Google Shape;3066;p5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1" name="Google Shape;3101;p56"/>
          <p:cNvGrpSpPr/>
          <p:nvPr/>
        </p:nvGrpSpPr>
        <p:grpSpPr>
          <a:xfrm>
            <a:off x="4073623" y="3195884"/>
            <a:ext cx="1990503" cy="1173794"/>
            <a:chOff x="4714886" y="3271938"/>
            <a:chExt cx="1202721" cy="709241"/>
          </a:xfrm>
        </p:grpSpPr>
        <p:grpSp>
          <p:nvGrpSpPr>
            <p:cNvPr id="3102" name="Google Shape;3102;p56"/>
            <p:cNvGrpSpPr/>
            <p:nvPr/>
          </p:nvGrpSpPr>
          <p:grpSpPr>
            <a:xfrm>
              <a:off x="4714886" y="3271938"/>
              <a:ext cx="1202721" cy="709241"/>
              <a:chOff x="2514225" y="4239175"/>
              <a:chExt cx="2084800" cy="1229400"/>
            </a:xfrm>
          </p:grpSpPr>
          <p:sp>
            <p:nvSpPr>
              <p:cNvPr id="3103" name="Google Shape;3103;p56"/>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7" name="Google Shape;3377;p56"/>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8" name="Google Shape;3378;p56"/>
            <p:cNvGrpSpPr/>
            <p:nvPr/>
          </p:nvGrpSpPr>
          <p:grpSpPr>
            <a:xfrm>
              <a:off x="4851510" y="3282978"/>
              <a:ext cx="1028757" cy="669305"/>
              <a:chOff x="2732000" y="1526850"/>
              <a:chExt cx="1783250" cy="1160175"/>
            </a:xfrm>
          </p:grpSpPr>
          <p:sp>
            <p:nvSpPr>
              <p:cNvPr id="3379" name="Google Shape;3379;p56"/>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6"/>
          <p:cNvGrpSpPr/>
          <p:nvPr/>
        </p:nvGrpSpPr>
        <p:grpSpPr>
          <a:xfrm>
            <a:off x="4005100" y="1921297"/>
            <a:ext cx="2127409" cy="1097580"/>
            <a:chOff x="4758945" y="2591412"/>
            <a:chExt cx="1114585" cy="575011"/>
          </a:xfrm>
        </p:grpSpPr>
        <p:grpSp>
          <p:nvGrpSpPr>
            <p:cNvPr id="3416" name="Google Shape;3416;p56"/>
            <p:cNvGrpSpPr/>
            <p:nvPr/>
          </p:nvGrpSpPr>
          <p:grpSpPr>
            <a:xfrm>
              <a:off x="4758945" y="2591412"/>
              <a:ext cx="1114585" cy="575011"/>
              <a:chOff x="4758945" y="2591412"/>
              <a:chExt cx="1114585" cy="575011"/>
            </a:xfrm>
          </p:grpSpPr>
          <p:sp>
            <p:nvSpPr>
              <p:cNvPr id="3417" name="Google Shape;3417;p56"/>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3" name="Google Shape;3433;p56"/>
            <p:cNvGrpSpPr/>
            <p:nvPr/>
          </p:nvGrpSpPr>
          <p:grpSpPr>
            <a:xfrm>
              <a:off x="4760834" y="2594715"/>
              <a:ext cx="1108903" cy="517407"/>
              <a:chOff x="4760834" y="2594715"/>
              <a:chExt cx="1108903" cy="517407"/>
            </a:xfrm>
          </p:grpSpPr>
          <p:sp>
            <p:nvSpPr>
              <p:cNvPr id="3434" name="Google Shape;3434;p56"/>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7" name="Google Shape;3747;p56"/>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51"/>
        <p:cNvGrpSpPr/>
        <p:nvPr/>
      </p:nvGrpSpPr>
      <p:grpSpPr>
        <a:xfrm>
          <a:off x="0" y="0"/>
          <a:ext cx="0" cy="0"/>
          <a:chOff x="0" y="0"/>
          <a:chExt cx="0" cy="0"/>
        </a:xfrm>
      </p:grpSpPr>
      <p:sp>
        <p:nvSpPr>
          <p:cNvPr id="3752" name="Google Shape;3752;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753" name="Google Shape;3753;p5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r>
              <a:rPr lang="en">
                <a:solidFill>
                  <a:srgbClr val="435D74"/>
                </a:solidFill>
                <a:latin typeface="Arial"/>
                <a:ea typeface="Arial"/>
                <a:cs typeface="Arial"/>
                <a:sym typeface="Arial"/>
              </a:rPr>
              <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754" name="Google Shape;3754;p57"/>
          <p:cNvGrpSpPr/>
          <p:nvPr/>
        </p:nvGrpSpPr>
        <p:grpSpPr>
          <a:xfrm>
            <a:off x="1464938" y="2167205"/>
            <a:ext cx="230686" cy="202772"/>
            <a:chOff x="898875" y="244725"/>
            <a:chExt cx="481800" cy="423500"/>
          </a:xfrm>
        </p:grpSpPr>
        <p:sp>
          <p:nvSpPr>
            <p:cNvPr id="3755" name="Google Shape;3755;p57"/>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6" name="Google Shape;3756;p57"/>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7" name="Google Shape;3757;p57"/>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8" name="Google Shape;3758;p57"/>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9" name="Google Shape;3759;p57"/>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0" name="Google Shape;3760;p57"/>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61" name="Google Shape;3761;p57"/>
          <p:cNvGrpSpPr/>
          <p:nvPr/>
        </p:nvGrpSpPr>
        <p:grpSpPr>
          <a:xfrm>
            <a:off x="1763045" y="2153243"/>
            <a:ext cx="202760" cy="230698"/>
            <a:chOff x="1529350" y="258825"/>
            <a:chExt cx="423475" cy="481825"/>
          </a:xfrm>
        </p:grpSpPr>
        <p:sp>
          <p:nvSpPr>
            <p:cNvPr id="3762" name="Google Shape;3762;p57"/>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3" name="Google Shape;3763;p57"/>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64" name="Google Shape;3764;p57"/>
          <p:cNvGrpSpPr/>
          <p:nvPr/>
        </p:nvGrpSpPr>
        <p:grpSpPr>
          <a:xfrm>
            <a:off x="2030275" y="2207760"/>
            <a:ext cx="231811" cy="121663"/>
            <a:chOff x="2084325" y="363300"/>
            <a:chExt cx="484150" cy="254100"/>
          </a:xfrm>
        </p:grpSpPr>
        <p:sp>
          <p:nvSpPr>
            <p:cNvPr id="3765" name="Google Shape;3765;p57"/>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6" name="Google Shape;3766;p57"/>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67" name="Google Shape;3767;p57"/>
          <p:cNvGrpSpPr/>
          <p:nvPr/>
        </p:nvGrpSpPr>
        <p:grpSpPr>
          <a:xfrm>
            <a:off x="2335803" y="2153243"/>
            <a:ext cx="202760" cy="230698"/>
            <a:chOff x="2707500" y="249400"/>
            <a:chExt cx="423475" cy="481825"/>
          </a:xfrm>
        </p:grpSpPr>
        <p:sp>
          <p:nvSpPr>
            <p:cNvPr id="3768" name="Google Shape;3768;p57"/>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9" name="Google Shape;3769;p57"/>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70" name="Google Shape;3770;p57"/>
          <p:cNvGrpSpPr/>
          <p:nvPr/>
        </p:nvGrpSpPr>
        <p:grpSpPr>
          <a:xfrm>
            <a:off x="2617068" y="2153465"/>
            <a:ext cx="207668" cy="230255"/>
            <a:chOff x="3300325" y="249875"/>
            <a:chExt cx="433725" cy="480900"/>
          </a:xfrm>
        </p:grpSpPr>
        <p:sp>
          <p:nvSpPr>
            <p:cNvPr id="3771" name="Google Shape;3771;p57"/>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2" name="Google Shape;3772;p57"/>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3" name="Google Shape;3773;p57"/>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4" name="Google Shape;3774;p57"/>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5" name="Google Shape;3775;p57"/>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6" name="Google Shape;3776;p57"/>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77" name="Google Shape;3777;p57"/>
          <p:cNvGrpSpPr/>
          <p:nvPr/>
        </p:nvGrpSpPr>
        <p:grpSpPr>
          <a:xfrm>
            <a:off x="2881653" y="2153411"/>
            <a:ext cx="239603" cy="230363"/>
            <a:chOff x="3854700" y="249750"/>
            <a:chExt cx="500425" cy="481125"/>
          </a:xfrm>
        </p:grpSpPr>
        <p:sp>
          <p:nvSpPr>
            <p:cNvPr id="3778" name="Google Shape;3778;p57"/>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9" name="Google Shape;3779;p57"/>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0" name="Google Shape;3780;p57"/>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1" name="Google Shape;3781;p57"/>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2" name="Google Shape;3782;p57"/>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3" name="Google Shape;3783;p57"/>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4" name="Google Shape;3784;p57"/>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5" name="Google Shape;3785;p57"/>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86" name="Google Shape;3786;p57"/>
          <p:cNvGrpSpPr/>
          <p:nvPr/>
        </p:nvGrpSpPr>
        <p:grpSpPr>
          <a:xfrm>
            <a:off x="3165892" y="2153411"/>
            <a:ext cx="239603" cy="230363"/>
            <a:chOff x="4447550" y="249750"/>
            <a:chExt cx="500425" cy="481125"/>
          </a:xfrm>
        </p:grpSpPr>
        <p:sp>
          <p:nvSpPr>
            <p:cNvPr id="3787" name="Google Shape;3787;p57"/>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8" name="Google Shape;3788;p57"/>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89" name="Google Shape;3789;p57"/>
          <p:cNvGrpSpPr/>
          <p:nvPr/>
        </p:nvGrpSpPr>
        <p:grpSpPr>
          <a:xfrm>
            <a:off x="3457757" y="2153243"/>
            <a:ext cx="230698" cy="230698"/>
            <a:chOff x="5049725" y="249400"/>
            <a:chExt cx="481825" cy="481825"/>
          </a:xfrm>
        </p:grpSpPr>
        <p:sp>
          <p:nvSpPr>
            <p:cNvPr id="3790" name="Google Shape;3790;p57"/>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1" name="Google Shape;3791;p57"/>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92" name="Google Shape;3792;p57"/>
          <p:cNvGrpSpPr/>
          <p:nvPr/>
        </p:nvGrpSpPr>
        <p:grpSpPr>
          <a:xfrm>
            <a:off x="3739244" y="2153243"/>
            <a:ext cx="230698" cy="230698"/>
            <a:chOff x="5660400" y="238125"/>
            <a:chExt cx="481825" cy="481825"/>
          </a:xfrm>
        </p:grpSpPr>
        <p:sp>
          <p:nvSpPr>
            <p:cNvPr id="3793" name="Google Shape;3793;p57"/>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4" name="Google Shape;3794;p57"/>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95" name="Google Shape;3795;p57"/>
          <p:cNvGrpSpPr/>
          <p:nvPr/>
        </p:nvGrpSpPr>
        <p:grpSpPr>
          <a:xfrm>
            <a:off x="4022597" y="2153243"/>
            <a:ext cx="230698" cy="230698"/>
            <a:chOff x="6235400" y="249400"/>
            <a:chExt cx="481825" cy="481825"/>
          </a:xfrm>
        </p:grpSpPr>
        <p:sp>
          <p:nvSpPr>
            <p:cNvPr id="3796" name="Google Shape;3796;p57"/>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7" name="Google Shape;3797;p57"/>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8" name="Google Shape;3798;p57"/>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9" name="Google Shape;3799;p57"/>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0" name="Google Shape;3800;p57"/>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01" name="Google Shape;3801;p57"/>
          <p:cNvGrpSpPr/>
          <p:nvPr/>
        </p:nvGrpSpPr>
        <p:grpSpPr>
          <a:xfrm>
            <a:off x="1464608" y="2455652"/>
            <a:ext cx="231344" cy="202724"/>
            <a:chOff x="899850" y="871450"/>
            <a:chExt cx="483175" cy="423400"/>
          </a:xfrm>
        </p:grpSpPr>
        <p:sp>
          <p:nvSpPr>
            <p:cNvPr id="3802" name="Google Shape;3802;p57"/>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3" name="Google Shape;3803;p57"/>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4" name="Google Shape;3804;p57"/>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5" name="Google Shape;3805;p57"/>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806" name="Google Shape;3806;p57"/>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807" name="Google Shape;3807;p57"/>
          <p:cNvGrpSpPr/>
          <p:nvPr/>
        </p:nvGrpSpPr>
        <p:grpSpPr>
          <a:xfrm>
            <a:off x="2030383" y="2441659"/>
            <a:ext cx="231596" cy="230710"/>
            <a:chOff x="2085450" y="842250"/>
            <a:chExt cx="483700" cy="481850"/>
          </a:xfrm>
        </p:grpSpPr>
        <p:sp>
          <p:nvSpPr>
            <p:cNvPr id="3808" name="Google Shape;3808;p57"/>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9" name="Google Shape;3809;p57"/>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0" name="Google Shape;3810;p57"/>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11" name="Google Shape;3811;p57"/>
          <p:cNvGrpSpPr/>
          <p:nvPr/>
        </p:nvGrpSpPr>
        <p:grpSpPr>
          <a:xfrm>
            <a:off x="2321816" y="2441665"/>
            <a:ext cx="230734" cy="230698"/>
            <a:chOff x="2685825" y="840375"/>
            <a:chExt cx="481900" cy="481825"/>
          </a:xfrm>
        </p:grpSpPr>
        <p:sp>
          <p:nvSpPr>
            <p:cNvPr id="3812" name="Google Shape;3812;p57"/>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3" name="Google Shape;3813;p57"/>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14" name="Google Shape;3814;p57"/>
          <p:cNvGrpSpPr/>
          <p:nvPr/>
        </p:nvGrpSpPr>
        <p:grpSpPr>
          <a:xfrm>
            <a:off x="2601752" y="2441449"/>
            <a:ext cx="238299" cy="231129"/>
            <a:chOff x="3270675" y="841800"/>
            <a:chExt cx="497700" cy="482725"/>
          </a:xfrm>
        </p:grpSpPr>
        <p:sp>
          <p:nvSpPr>
            <p:cNvPr id="3815" name="Google Shape;3815;p57"/>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6" name="Google Shape;3816;p57"/>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7" name="Google Shape;3817;p57"/>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818" name="Google Shape;3818;p57"/>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819" name="Google Shape;3819;p57"/>
          <p:cNvGrpSpPr/>
          <p:nvPr/>
        </p:nvGrpSpPr>
        <p:grpSpPr>
          <a:xfrm>
            <a:off x="3170346" y="2455634"/>
            <a:ext cx="230698" cy="202760"/>
            <a:chOff x="4467200" y="877100"/>
            <a:chExt cx="481825" cy="423475"/>
          </a:xfrm>
        </p:grpSpPr>
        <p:sp>
          <p:nvSpPr>
            <p:cNvPr id="3820" name="Google Shape;3820;p57"/>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1" name="Google Shape;3821;p57"/>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2" name="Google Shape;3822;p57"/>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3" name="Google Shape;3823;p57"/>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24" name="Google Shape;3824;p57"/>
          <p:cNvGrpSpPr/>
          <p:nvPr/>
        </p:nvGrpSpPr>
        <p:grpSpPr>
          <a:xfrm>
            <a:off x="3452478" y="2441659"/>
            <a:ext cx="241255" cy="230710"/>
            <a:chOff x="5045500" y="842250"/>
            <a:chExt cx="503875" cy="481850"/>
          </a:xfrm>
        </p:grpSpPr>
        <p:sp>
          <p:nvSpPr>
            <p:cNvPr id="3825" name="Google Shape;3825;p57"/>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6" name="Google Shape;3826;p57"/>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27" name="Google Shape;3827;p57"/>
          <p:cNvGrpSpPr/>
          <p:nvPr/>
        </p:nvGrpSpPr>
        <p:grpSpPr>
          <a:xfrm>
            <a:off x="3740022" y="2459488"/>
            <a:ext cx="229142" cy="195051"/>
            <a:chOff x="5645200" y="879425"/>
            <a:chExt cx="478575" cy="407375"/>
          </a:xfrm>
        </p:grpSpPr>
        <p:sp>
          <p:nvSpPr>
            <p:cNvPr id="3828" name="Google Shape;3828;p57"/>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9" name="Google Shape;3829;p57"/>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0" name="Google Shape;3830;p57"/>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1" name="Google Shape;3831;p57"/>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2" name="Google Shape;3832;p57"/>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3" name="Google Shape;3833;p57"/>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34" name="Google Shape;3834;p57"/>
          <p:cNvGrpSpPr/>
          <p:nvPr/>
        </p:nvGrpSpPr>
        <p:grpSpPr>
          <a:xfrm>
            <a:off x="4036560" y="2441665"/>
            <a:ext cx="202772" cy="230698"/>
            <a:chOff x="6264525" y="842250"/>
            <a:chExt cx="423500" cy="481825"/>
          </a:xfrm>
        </p:grpSpPr>
        <p:sp>
          <p:nvSpPr>
            <p:cNvPr id="3835" name="Google Shape;3835;p57"/>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6" name="Google Shape;3836;p57"/>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7" name="Google Shape;3837;p57"/>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8" name="Google Shape;3838;p57"/>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9" name="Google Shape;3839;p57"/>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0" name="Google Shape;3840;p57"/>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1" name="Google Shape;3841;p57"/>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42" name="Google Shape;3842;p57"/>
          <p:cNvGrpSpPr/>
          <p:nvPr/>
        </p:nvGrpSpPr>
        <p:grpSpPr>
          <a:xfrm>
            <a:off x="1464932" y="2723636"/>
            <a:ext cx="230698" cy="230698"/>
            <a:chOff x="900750" y="1436075"/>
            <a:chExt cx="481825" cy="481825"/>
          </a:xfrm>
        </p:grpSpPr>
        <p:sp>
          <p:nvSpPr>
            <p:cNvPr id="3843" name="Google Shape;3843;p57"/>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4" name="Google Shape;3844;p57"/>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5" name="Google Shape;3845;p57"/>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6" name="Google Shape;3846;p57"/>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47" name="Google Shape;3847;p57"/>
          <p:cNvGrpSpPr/>
          <p:nvPr/>
        </p:nvGrpSpPr>
        <p:grpSpPr>
          <a:xfrm>
            <a:off x="1749075" y="2764633"/>
            <a:ext cx="230698" cy="148703"/>
            <a:chOff x="1492675" y="1520750"/>
            <a:chExt cx="481825" cy="310575"/>
          </a:xfrm>
        </p:grpSpPr>
        <p:sp>
          <p:nvSpPr>
            <p:cNvPr id="3848" name="Google Shape;3848;p57"/>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9" name="Google Shape;3849;p57"/>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50" name="Google Shape;3850;p57"/>
          <p:cNvGrpSpPr/>
          <p:nvPr/>
        </p:nvGrpSpPr>
        <p:grpSpPr>
          <a:xfrm>
            <a:off x="2026384" y="2723624"/>
            <a:ext cx="239592" cy="230722"/>
            <a:chOff x="2071000" y="1435025"/>
            <a:chExt cx="500400" cy="481875"/>
          </a:xfrm>
        </p:grpSpPr>
        <p:sp>
          <p:nvSpPr>
            <p:cNvPr id="3851" name="Google Shape;3851;p57"/>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2" name="Google Shape;3852;p57"/>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3" name="Google Shape;3853;p57"/>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54" name="Google Shape;3854;p57"/>
          <p:cNvGrpSpPr/>
          <p:nvPr/>
        </p:nvGrpSpPr>
        <p:grpSpPr>
          <a:xfrm>
            <a:off x="2317543" y="2737791"/>
            <a:ext cx="239280" cy="202389"/>
            <a:chOff x="2678350" y="1464650"/>
            <a:chExt cx="499750" cy="422700"/>
          </a:xfrm>
        </p:grpSpPr>
        <p:sp>
          <p:nvSpPr>
            <p:cNvPr id="3855" name="Google Shape;3855;p57"/>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6" name="Google Shape;3856;p57"/>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7" name="Google Shape;3857;p57"/>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58" name="Google Shape;3858;p57"/>
          <p:cNvGrpSpPr/>
          <p:nvPr/>
        </p:nvGrpSpPr>
        <p:grpSpPr>
          <a:xfrm>
            <a:off x="2605553" y="2723636"/>
            <a:ext cx="230698" cy="230698"/>
            <a:chOff x="3271200" y="1435075"/>
            <a:chExt cx="481825" cy="481825"/>
          </a:xfrm>
        </p:grpSpPr>
        <p:sp>
          <p:nvSpPr>
            <p:cNvPr id="3859" name="Google Shape;3859;p57"/>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0" name="Google Shape;3860;p57"/>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61" name="Google Shape;3861;p57"/>
          <p:cNvGrpSpPr/>
          <p:nvPr/>
        </p:nvGrpSpPr>
        <p:grpSpPr>
          <a:xfrm>
            <a:off x="2884681" y="2723624"/>
            <a:ext cx="233547" cy="230722"/>
            <a:chOff x="3858100" y="1435075"/>
            <a:chExt cx="487775" cy="481875"/>
          </a:xfrm>
        </p:grpSpPr>
        <p:sp>
          <p:nvSpPr>
            <p:cNvPr id="3862" name="Google Shape;3862;p57"/>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3" name="Google Shape;3863;p57"/>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4" name="Google Shape;3864;p57"/>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5" name="Google Shape;3865;p57"/>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6" name="Google Shape;3866;p57"/>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67" name="Google Shape;3867;p57"/>
          <p:cNvGrpSpPr/>
          <p:nvPr/>
        </p:nvGrpSpPr>
        <p:grpSpPr>
          <a:xfrm>
            <a:off x="3170345" y="2723636"/>
            <a:ext cx="230698" cy="230698"/>
            <a:chOff x="4456875" y="1435075"/>
            <a:chExt cx="481825" cy="481825"/>
          </a:xfrm>
        </p:grpSpPr>
        <p:sp>
          <p:nvSpPr>
            <p:cNvPr id="3868" name="Google Shape;3868;p57"/>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9" name="Google Shape;3869;p57"/>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0" name="Google Shape;3870;p57"/>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1" name="Google Shape;3871;p57"/>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2" name="Google Shape;3872;p57"/>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3" name="Google Shape;3873;p57"/>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4" name="Google Shape;3874;p57"/>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5" name="Google Shape;3875;p57"/>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6" name="Google Shape;3876;p57"/>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7" name="Google Shape;3877;p57"/>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8" name="Google Shape;3878;p57"/>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9" name="Google Shape;3879;p57"/>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0" name="Google Shape;3880;p57"/>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1" name="Google Shape;3881;p57"/>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2" name="Google Shape;3882;p57"/>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3" name="Google Shape;3883;p57"/>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4" name="Google Shape;3884;p57"/>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5" name="Google Shape;3885;p57"/>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6" name="Google Shape;3886;p57"/>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87" name="Google Shape;3887;p57"/>
          <p:cNvGrpSpPr/>
          <p:nvPr/>
        </p:nvGrpSpPr>
        <p:grpSpPr>
          <a:xfrm>
            <a:off x="3456626" y="2723630"/>
            <a:ext cx="232960" cy="230710"/>
            <a:chOff x="5049725" y="1435050"/>
            <a:chExt cx="486550" cy="481850"/>
          </a:xfrm>
        </p:grpSpPr>
        <p:sp>
          <p:nvSpPr>
            <p:cNvPr id="3888" name="Google Shape;3888;p57"/>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9" name="Google Shape;3889;p57"/>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0" name="Google Shape;3890;p57"/>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1" name="Google Shape;3891;p57"/>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92" name="Google Shape;3892;p57"/>
          <p:cNvGrpSpPr/>
          <p:nvPr/>
        </p:nvGrpSpPr>
        <p:grpSpPr>
          <a:xfrm>
            <a:off x="3739208" y="2723636"/>
            <a:ext cx="230770" cy="230698"/>
            <a:chOff x="5642475" y="1435075"/>
            <a:chExt cx="481975" cy="481825"/>
          </a:xfrm>
        </p:grpSpPr>
        <p:sp>
          <p:nvSpPr>
            <p:cNvPr id="3893" name="Google Shape;3893;p57"/>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4" name="Google Shape;3894;p57"/>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5" name="Google Shape;3895;p57"/>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96" name="Google Shape;3896;p57"/>
          <p:cNvGrpSpPr/>
          <p:nvPr/>
        </p:nvGrpSpPr>
        <p:grpSpPr>
          <a:xfrm>
            <a:off x="4021065" y="2723630"/>
            <a:ext cx="233762" cy="230710"/>
            <a:chOff x="6232000" y="1435050"/>
            <a:chExt cx="488225" cy="481850"/>
          </a:xfrm>
        </p:grpSpPr>
        <p:sp>
          <p:nvSpPr>
            <p:cNvPr id="3897" name="Google Shape;3897;p57"/>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8" name="Google Shape;3898;p57"/>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9" name="Google Shape;3899;p57"/>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0" name="Google Shape;3900;p57"/>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1" name="Google Shape;3901;p57"/>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02" name="Google Shape;3902;p57"/>
          <p:cNvGrpSpPr/>
          <p:nvPr/>
        </p:nvGrpSpPr>
        <p:grpSpPr>
          <a:xfrm>
            <a:off x="1478302" y="3004925"/>
            <a:ext cx="203957" cy="229704"/>
            <a:chOff x="924450" y="2028975"/>
            <a:chExt cx="425975" cy="479750"/>
          </a:xfrm>
        </p:grpSpPr>
        <p:sp>
          <p:nvSpPr>
            <p:cNvPr id="3903" name="Google Shape;3903;p57"/>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4" name="Google Shape;3904;p57"/>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5" name="Google Shape;3905;p57"/>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06" name="Google Shape;3906;p57"/>
          <p:cNvGrpSpPr/>
          <p:nvPr/>
        </p:nvGrpSpPr>
        <p:grpSpPr>
          <a:xfrm>
            <a:off x="2030813" y="3018391"/>
            <a:ext cx="230734" cy="202772"/>
            <a:chOff x="2085450" y="2057100"/>
            <a:chExt cx="481900" cy="423500"/>
          </a:xfrm>
        </p:grpSpPr>
        <p:sp>
          <p:nvSpPr>
            <p:cNvPr id="3907" name="Google Shape;3907;p57"/>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8" name="Google Shape;3908;p57"/>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9" name="Google Shape;3909;p57"/>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10" name="Google Shape;3910;p57"/>
          <p:cNvGrpSpPr/>
          <p:nvPr/>
        </p:nvGrpSpPr>
        <p:grpSpPr>
          <a:xfrm>
            <a:off x="2321816" y="3034198"/>
            <a:ext cx="230734" cy="171159"/>
            <a:chOff x="2678275" y="2090100"/>
            <a:chExt cx="481900" cy="357475"/>
          </a:xfrm>
        </p:grpSpPr>
        <p:sp>
          <p:nvSpPr>
            <p:cNvPr id="3911" name="Google Shape;3911;p57"/>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2" name="Google Shape;3912;p57"/>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3" name="Google Shape;3913;p57"/>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4" name="Google Shape;3914;p57"/>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5" name="Google Shape;3915;p57"/>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16" name="Google Shape;3916;p57"/>
          <p:cNvGrpSpPr/>
          <p:nvPr/>
        </p:nvGrpSpPr>
        <p:grpSpPr>
          <a:xfrm>
            <a:off x="2646323" y="3042493"/>
            <a:ext cx="149158" cy="154569"/>
            <a:chOff x="3357325" y="2093500"/>
            <a:chExt cx="311525" cy="322825"/>
          </a:xfrm>
        </p:grpSpPr>
        <p:sp>
          <p:nvSpPr>
            <p:cNvPr id="3917" name="Google Shape;3917;p57"/>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8" name="Google Shape;3918;p57"/>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9" name="Google Shape;3919;p57"/>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920" name="Google Shape;3920;p57"/>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921" name="Google Shape;3921;p57"/>
          <p:cNvGrpSpPr/>
          <p:nvPr/>
        </p:nvGrpSpPr>
        <p:grpSpPr>
          <a:xfrm>
            <a:off x="3186385" y="3004428"/>
            <a:ext cx="198618" cy="230698"/>
            <a:chOff x="4492800" y="2027925"/>
            <a:chExt cx="414825" cy="481825"/>
          </a:xfrm>
        </p:grpSpPr>
        <p:sp>
          <p:nvSpPr>
            <p:cNvPr id="3922" name="Google Shape;3922;p57"/>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3" name="Google Shape;3923;p57"/>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24" name="Google Shape;3924;p57"/>
          <p:cNvGrpSpPr/>
          <p:nvPr/>
        </p:nvGrpSpPr>
        <p:grpSpPr>
          <a:xfrm>
            <a:off x="3457775" y="3004423"/>
            <a:ext cx="230662" cy="230710"/>
            <a:chOff x="5049725" y="2027900"/>
            <a:chExt cx="481750" cy="481850"/>
          </a:xfrm>
        </p:grpSpPr>
        <p:sp>
          <p:nvSpPr>
            <p:cNvPr id="3925" name="Google Shape;3925;p57"/>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6" name="Google Shape;3926;p57"/>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7" name="Google Shape;3927;p57"/>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8" name="Google Shape;3928;p57"/>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9" name="Google Shape;3929;p57"/>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0" name="Google Shape;3930;p57"/>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1" name="Google Shape;3931;p57"/>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2" name="Google Shape;3932;p57"/>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33" name="Google Shape;3933;p57"/>
          <p:cNvGrpSpPr/>
          <p:nvPr/>
        </p:nvGrpSpPr>
        <p:grpSpPr>
          <a:xfrm>
            <a:off x="3779828" y="3004482"/>
            <a:ext cx="149529" cy="230590"/>
            <a:chOff x="5726350" y="2028150"/>
            <a:chExt cx="312300" cy="481600"/>
          </a:xfrm>
        </p:grpSpPr>
        <p:sp>
          <p:nvSpPr>
            <p:cNvPr id="3934" name="Google Shape;3934;p57"/>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5" name="Google Shape;3935;p57"/>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6" name="Google Shape;3936;p57"/>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37" name="Google Shape;3937;p57"/>
          <p:cNvGrpSpPr/>
          <p:nvPr/>
        </p:nvGrpSpPr>
        <p:grpSpPr>
          <a:xfrm>
            <a:off x="4024764" y="3006595"/>
            <a:ext cx="226365" cy="226365"/>
            <a:chOff x="6239925" y="2032450"/>
            <a:chExt cx="472775" cy="472775"/>
          </a:xfrm>
        </p:grpSpPr>
        <p:sp>
          <p:nvSpPr>
            <p:cNvPr id="3938" name="Google Shape;3938;p57"/>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9" name="Google Shape;3939;p57"/>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40" name="Google Shape;3940;p57"/>
          <p:cNvGrpSpPr/>
          <p:nvPr/>
        </p:nvGrpSpPr>
        <p:grpSpPr>
          <a:xfrm>
            <a:off x="4330172" y="2205605"/>
            <a:ext cx="227562" cy="126092"/>
            <a:chOff x="903075" y="2730000"/>
            <a:chExt cx="475275" cy="263350"/>
          </a:xfrm>
        </p:grpSpPr>
        <p:sp>
          <p:nvSpPr>
            <p:cNvPr id="3941" name="Google Shape;3941;p57"/>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2" name="Google Shape;3942;p57"/>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3" name="Google Shape;3943;p57"/>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44" name="Google Shape;3944;p57"/>
          <p:cNvGrpSpPr/>
          <p:nvPr/>
        </p:nvGrpSpPr>
        <p:grpSpPr>
          <a:xfrm>
            <a:off x="1749075" y="3004428"/>
            <a:ext cx="230698" cy="230698"/>
            <a:chOff x="1492675" y="2027925"/>
            <a:chExt cx="481825" cy="481825"/>
          </a:xfrm>
        </p:grpSpPr>
        <p:sp>
          <p:nvSpPr>
            <p:cNvPr id="3945" name="Google Shape;3945;p57"/>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6" name="Google Shape;3946;p57"/>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7" name="Google Shape;3947;p57"/>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8" name="Google Shape;3948;p57"/>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9" name="Google Shape;3949;p57"/>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50" name="Google Shape;3950;p57"/>
          <p:cNvGrpSpPr/>
          <p:nvPr/>
        </p:nvGrpSpPr>
        <p:grpSpPr>
          <a:xfrm>
            <a:off x="4623101" y="2153302"/>
            <a:ext cx="230698" cy="230698"/>
            <a:chOff x="1492675" y="2620775"/>
            <a:chExt cx="481825" cy="481825"/>
          </a:xfrm>
        </p:grpSpPr>
        <p:sp>
          <p:nvSpPr>
            <p:cNvPr id="3951" name="Google Shape;3951;p57"/>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2" name="Google Shape;3952;p57"/>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953" name="Google Shape;3953;p57"/>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954" name="Google Shape;3954;p57"/>
          <p:cNvGrpSpPr/>
          <p:nvPr/>
        </p:nvGrpSpPr>
        <p:grpSpPr>
          <a:xfrm>
            <a:off x="5183268" y="2164171"/>
            <a:ext cx="226843" cy="208960"/>
            <a:chOff x="2682350" y="2643425"/>
            <a:chExt cx="473775" cy="436425"/>
          </a:xfrm>
        </p:grpSpPr>
        <p:sp>
          <p:nvSpPr>
            <p:cNvPr id="3955" name="Google Shape;3955;p57"/>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6" name="Google Shape;3956;p57"/>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7" name="Google Shape;3957;p57"/>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8" name="Google Shape;3958;p57"/>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9" name="Google Shape;3959;p57"/>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0" name="Google Shape;3960;p57"/>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1" name="Google Shape;3961;p57"/>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62" name="Google Shape;3962;p57"/>
          <p:cNvGrpSpPr/>
          <p:nvPr/>
        </p:nvGrpSpPr>
        <p:grpSpPr>
          <a:xfrm>
            <a:off x="5499808" y="2153302"/>
            <a:ext cx="162205" cy="230698"/>
            <a:chOff x="3342725" y="2620775"/>
            <a:chExt cx="338775" cy="481825"/>
          </a:xfrm>
        </p:grpSpPr>
        <p:sp>
          <p:nvSpPr>
            <p:cNvPr id="3963" name="Google Shape;3963;p57"/>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4" name="Google Shape;3964;p57"/>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5" name="Google Shape;3965;p57"/>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66" name="Google Shape;3966;p57"/>
          <p:cNvGrpSpPr/>
          <p:nvPr/>
        </p:nvGrpSpPr>
        <p:grpSpPr>
          <a:xfrm>
            <a:off x="5767565" y="2153302"/>
            <a:ext cx="189246" cy="230698"/>
            <a:chOff x="3907325" y="2620775"/>
            <a:chExt cx="395250" cy="481825"/>
          </a:xfrm>
        </p:grpSpPr>
        <p:sp>
          <p:nvSpPr>
            <p:cNvPr id="3967" name="Google Shape;3967;p57"/>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8" name="Google Shape;3968;p57"/>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9" name="Google Shape;3969;p57"/>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0" name="Google Shape;3970;p57"/>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71" name="Google Shape;3971;p57"/>
          <p:cNvGrpSpPr/>
          <p:nvPr/>
        </p:nvGrpSpPr>
        <p:grpSpPr>
          <a:xfrm>
            <a:off x="6034939" y="2160514"/>
            <a:ext cx="230698" cy="216274"/>
            <a:chOff x="4456875" y="2635825"/>
            <a:chExt cx="481825" cy="451700"/>
          </a:xfrm>
        </p:grpSpPr>
        <p:sp>
          <p:nvSpPr>
            <p:cNvPr id="3972" name="Google Shape;3972;p57"/>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3" name="Google Shape;3973;p57"/>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4" name="Google Shape;3974;p57"/>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5" name="Google Shape;3975;p57"/>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6" name="Google Shape;3976;p57"/>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7" name="Google Shape;3977;p57"/>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78" name="Google Shape;3978;p57"/>
          <p:cNvGrpSpPr/>
          <p:nvPr/>
        </p:nvGrpSpPr>
        <p:grpSpPr>
          <a:xfrm>
            <a:off x="6323895" y="2160514"/>
            <a:ext cx="230698" cy="216274"/>
            <a:chOff x="5049725" y="2635825"/>
            <a:chExt cx="481825" cy="451700"/>
          </a:xfrm>
        </p:grpSpPr>
        <p:sp>
          <p:nvSpPr>
            <p:cNvPr id="3979" name="Google Shape;3979;p57"/>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0" name="Google Shape;3980;p57"/>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1" name="Google Shape;3981;p57"/>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82" name="Google Shape;3982;p57"/>
          <p:cNvGrpSpPr/>
          <p:nvPr/>
        </p:nvGrpSpPr>
        <p:grpSpPr>
          <a:xfrm>
            <a:off x="6604855" y="2153601"/>
            <a:ext cx="230231" cy="230099"/>
            <a:chOff x="5643000" y="2621375"/>
            <a:chExt cx="480850" cy="480575"/>
          </a:xfrm>
        </p:grpSpPr>
        <p:sp>
          <p:nvSpPr>
            <p:cNvPr id="3983" name="Google Shape;3983;p57"/>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4" name="Google Shape;3984;p57"/>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5" name="Google Shape;3985;p57"/>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6" name="Google Shape;3986;p57"/>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7" name="Google Shape;3987;p57"/>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8" name="Google Shape;3988;p57"/>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9" name="Google Shape;3989;p57"/>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90" name="Google Shape;3990;p57"/>
          <p:cNvGrpSpPr/>
          <p:nvPr/>
        </p:nvGrpSpPr>
        <p:grpSpPr>
          <a:xfrm>
            <a:off x="6890046" y="2153302"/>
            <a:ext cx="230770" cy="230698"/>
            <a:chOff x="6235250" y="2620775"/>
            <a:chExt cx="481975" cy="481825"/>
          </a:xfrm>
        </p:grpSpPr>
        <p:sp>
          <p:nvSpPr>
            <p:cNvPr id="3991" name="Google Shape;3991;p57"/>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2" name="Google Shape;3992;p57"/>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3" name="Google Shape;3993;p57"/>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4" name="Google Shape;3994;p57"/>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5" name="Google Shape;3995;p57"/>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996" name="Google Shape;3996;p57"/>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997" name="Google Shape;3997;p57"/>
          <p:cNvGrpSpPr/>
          <p:nvPr/>
        </p:nvGrpSpPr>
        <p:grpSpPr>
          <a:xfrm>
            <a:off x="4622474" y="2441724"/>
            <a:ext cx="231955" cy="230698"/>
            <a:chOff x="1535000" y="3223325"/>
            <a:chExt cx="484450" cy="481825"/>
          </a:xfrm>
        </p:grpSpPr>
        <p:sp>
          <p:nvSpPr>
            <p:cNvPr id="3998" name="Google Shape;3998;p57"/>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9" name="Google Shape;3999;p57"/>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0" name="Google Shape;4000;p57"/>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01" name="Google Shape;4001;p57"/>
          <p:cNvGrpSpPr/>
          <p:nvPr/>
        </p:nvGrpSpPr>
        <p:grpSpPr>
          <a:xfrm>
            <a:off x="4899627" y="2465729"/>
            <a:ext cx="230698" cy="182686"/>
            <a:chOff x="2085525" y="3263750"/>
            <a:chExt cx="481825" cy="381550"/>
          </a:xfrm>
        </p:grpSpPr>
        <p:sp>
          <p:nvSpPr>
            <p:cNvPr id="4002" name="Google Shape;4002;p57"/>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3" name="Google Shape;4003;p57"/>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04" name="Google Shape;4004;p57"/>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005" name="Google Shape;4005;p57"/>
          <p:cNvGrpSpPr/>
          <p:nvPr/>
        </p:nvGrpSpPr>
        <p:grpSpPr>
          <a:xfrm>
            <a:off x="5465239" y="2441717"/>
            <a:ext cx="231344" cy="230710"/>
            <a:chOff x="3270450" y="3213625"/>
            <a:chExt cx="483175" cy="481850"/>
          </a:xfrm>
        </p:grpSpPr>
        <p:sp>
          <p:nvSpPr>
            <p:cNvPr id="4006" name="Google Shape;4006;p57"/>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7" name="Google Shape;4007;p57"/>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08" name="Google Shape;4008;p57"/>
          <p:cNvGrpSpPr/>
          <p:nvPr/>
        </p:nvGrpSpPr>
        <p:grpSpPr>
          <a:xfrm>
            <a:off x="5804750" y="2441723"/>
            <a:ext cx="114876" cy="230698"/>
            <a:chOff x="3984950" y="3213600"/>
            <a:chExt cx="239925" cy="481825"/>
          </a:xfrm>
        </p:grpSpPr>
        <p:sp>
          <p:nvSpPr>
            <p:cNvPr id="4009" name="Google Shape;4009;p57"/>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0" name="Google Shape;4010;p57"/>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11" name="Google Shape;4011;p57"/>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2" name="Google Shape;4012;p57"/>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013" name="Google Shape;4013;p57"/>
          <p:cNvGrpSpPr/>
          <p:nvPr/>
        </p:nvGrpSpPr>
        <p:grpSpPr>
          <a:xfrm>
            <a:off x="6599193" y="2461911"/>
            <a:ext cx="241555" cy="190323"/>
            <a:chOff x="5629975" y="3255775"/>
            <a:chExt cx="504500" cy="397500"/>
          </a:xfrm>
        </p:grpSpPr>
        <p:sp>
          <p:nvSpPr>
            <p:cNvPr id="4014" name="Google Shape;4014;p57"/>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5" name="Google Shape;4015;p57"/>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6" name="Google Shape;4016;p57"/>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7" name="Google Shape;4017;p57"/>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8" name="Google Shape;4018;p57"/>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19" name="Google Shape;4019;p57"/>
          <p:cNvGrpSpPr/>
          <p:nvPr/>
        </p:nvGrpSpPr>
        <p:grpSpPr>
          <a:xfrm>
            <a:off x="6889741" y="2461983"/>
            <a:ext cx="231380" cy="190179"/>
            <a:chOff x="6234950" y="3255925"/>
            <a:chExt cx="483250" cy="397200"/>
          </a:xfrm>
        </p:grpSpPr>
        <p:sp>
          <p:nvSpPr>
            <p:cNvPr id="4020" name="Google Shape;4020;p57"/>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1" name="Google Shape;4021;p57"/>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2" name="Google Shape;4022;p57"/>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3" name="Google Shape;4023;p57"/>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4" name="Google Shape;4024;p57"/>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5" name="Google Shape;4025;p57"/>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26" name="Google Shape;4026;p57"/>
          <p:cNvGrpSpPr/>
          <p:nvPr/>
        </p:nvGrpSpPr>
        <p:grpSpPr>
          <a:xfrm>
            <a:off x="4335816" y="2723695"/>
            <a:ext cx="216274" cy="230698"/>
            <a:chOff x="914900" y="3806450"/>
            <a:chExt cx="451700" cy="481825"/>
          </a:xfrm>
        </p:grpSpPr>
        <p:sp>
          <p:nvSpPr>
            <p:cNvPr id="4027" name="Google Shape;4027;p57"/>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8" name="Google Shape;4028;p57"/>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9" name="Google Shape;4029;p57"/>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0" name="Google Shape;4030;p57"/>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1" name="Google Shape;4031;p57"/>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32" name="Google Shape;4032;p57"/>
          <p:cNvGrpSpPr/>
          <p:nvPr/>
        </p:nvGrpSpPr>
        <p:grpSpPr>
          <a:xfrm>
            <a:off x="4620689" y="2723569"/>
            <a:ext cx="235522" cy="230949"/>
            <a:chOff x="1490050" y="3805975"/>
            <a:chExt cx="491900" cy="482350"/>
          </a:xfrm>
        </p:grpSpPr>
        <p:sp>
          <p:nvSpPr>
            <p:cNvPr id="4033" name="Google Shape;4033;p57"/>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4" name="Google Shape;4034;p57"/>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5" name="Google Shape;4035;p57"/>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6" name="Google Shape;4036;p57"/>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37" name="Google Shape;4037;p57"/>
          <p:cNvGrpSpPr/>
          <p:nvPr/>
        </p:nvGrpSpPr>
        <p:grpSpPr>
          <a:xfrm>
            <a:off x="4908927" y="2723695"/>
            <a:ext cx="212096" cy="230698"/>
            <a:chOff x="2104275" y="3806450"/>
            <a:chExt cx="442975" cy="481825"/>
          </a:xfrm>
        </p:grpSpPr>
        <p:sp>
          <p:nvSpPr>
            <p:cNvPr id="4038" name="Google Shape;4038;p57"/>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9" name="Google Shape;4039;p57"/>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0" name="Google Shape;4040;p57"/>
          <p:cNvGrpSpPr/>
          <p:nvPr/>
        </p:nvGrpSpPr>
        <p:grpSpPr>
          <a:xfrm>
            <a:off x="5196925" y="2723695"/>
            <a:ext cx="199528" cy="230698"/>
            <a:chOff x="2710875" y="3806450"/>
            <a:chExt cx="416725" cy="481825"/>
          </a:xfrm>
        </p:grpSpPr>
        <p:sp>
          <p:nvSpPr>
            <p:cNvPr id="4041" name="Google Shape;4041;p57"/>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2" name="Google Shape;4042;p57"/>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3" name="Google Shape;4043;p57"/>
          <p:cNvGrpSpPr/>
          <p:nvPr/>
        </p:nvGrpSpPr>
        <p:grpSpPr>
          <a:xfrm>
            <a:off x="5465562" y="2751196"/>
            <a:ext cx="230698" cy="175696"/>
            <a:chOff x="3271200" y="3863875"/>
            <a:chExt cx="481825" cy="366950"/>
          </a:xfrm>
        </p:grpSpPr>
        <p:sp>
          <p:nvSpPr>
            <p:cNvPr id="4044" name="Google Shape;4044;p57"/>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5" name="Google Shape;4045;p57"/>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6" name="Google Shape;4046;p57"/>
          <p:cNvGrpSpPr/>
          <p:nvPr/>
        </p:nvGrpSpPr>
        <p:grpSpPr>
          <a:xfrm>
            <a:off x="5761706" y="2723850"/>
            <a:ext cx="200964" cy="230387"/>
            <a:chOff x="3895050" y="3806775"/>
            <a:chExt cx="419725" cy="481175"/>
          </a:xfrm>
        </p:grpSpPr>
        <p:sp>
          <p:nvSpPr>
            <p:cNvPr id="4047" name="Google Shape;4047;p57"/>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8" name="Google Shape;4048;p57"/>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9" name="Google Shape;4049;p57"/>
          <p:cNvGrpSpPr/>
          <p:nvPr/>
        </p:nvGrpSpPr>
        <p:grpSpPr>
          <a:xfrm>
            <a:off x="6035945" y="2723701"/>
            <a:ext cx="228687" cy="230686"/>
            <a:chOff x="4464775" y="3806475"/>
            <a:chExt cx="477625" cy="481800"/>
          </a:xfrm>
        </p:grpSpPr>
        <p:sp>
          <p:nvSpPr>
            <p:cNvPr id="4050" name="Google Shape;4050;p57"/>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1" name="Google Shape;4051;p57"/>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2" name="Google Shape;4052;p57"/>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3" name="Google Shape;4053;p57"/>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4" name="Google Shape;4054;p57"/>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5" name="Google Shape;4055;p57"/>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56" name="Google Shape;4056;p57"/>
          <p:cNvGrpSpPr/>
          <p:nvPr/>
        </p:nvGrpSpPr>
        <p:grpSpPr>
          <a:xfrm>
            <a:off x="6323895" y="2723695"/>
            <a:ext cx="230698" cy="230698"/>
            <a:chOff x="5049725" y="3806450"/>
            <a:chExt cx="481825" cy="481825"/>
          </a:xfrm>
        </p:grpSpPr>
        <p:sp>
          <p:nvSpPr>
            <p:cNvPr id="4057" name="Google Shape;4057;p57"/>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8" name="Google Shape;4058;p57"/>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9" name="Google Shape;4059;p57"/>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60" name="Google Shape;4060;p57"/>
          <p:cNvGrpSpPr/>
          <p:nvPr/>
        </p:nvGrpSpPr>
        <p:grpSpPr>
          <a:xfrm>
            <a:off x="6604621" y="2723695"/>
            <a:ext cx="230698" cy="230698"/>
            <a:chOff x="5651375" y="3806450"/>
            <a:chExt cx="481825" cy="481825"/>
          </a:xfrm>
        </p:grpSpPr>
        <p:sp>
          <p:nvSpPr>
            <p:cNvPr id="4061" name="Google Shape;4061;p57"/>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2" name="Google Shape;4062;p57"/>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3" name="Google Shape;4063;p57"/>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4" name="Google Shape;4064;p57"/>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65" name="Google Shape;4065;p57"/>
          <p:cNvGrpSpPr/>
          <p:nvPr/>
        </p:nvGrpSpPr>
        <p:grpSpPr>
          <a:xfrm>
            <a:off x="6903937" y="2725047"/>
            <a:ext cx="202987" cy="227993"/>
            <a:chOff x="6264300" y="3809300"/>
            <a:chExt cx="423950" cy="476175"/>
          </a:xfrm>
        </p:grpSpPr>
        <p:sp>
          <p:nvSpPr>
            <p:cNvPr id="4066" name="Google Shape;4066;p57"/>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7" name="Google Shape;4067;p57"/>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8" name="Google Shape;4068;p57"/>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69" name="Google Shape;4069;p57"/>
          <p:cNvGrpSpPr/>
          <p:nvPr/>
        </p:nvGrpSpPr>
        <p:grpSpPr>
          <a:xfrm>
            <a:off x="4328155" y="3004481"/>
            <a:ext cx="231596" cy="230710"/>
            <a:chOff x="898875" y="4399275"/>
            <a:chExt cx="483700" cy="481850"/>
          </a:xfrm>
        </p:grpSpPr>
        <p:sp>
          <p:nvSpPr>
            <p:cNvPr id="4070" name="Google Shape;4070;p57"/>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1" name="Google Shape;4071;p57"/>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2" name="Google Shape;4072;p57"/>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3" name="Google Shape;4073;p57"/>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4" name="Google Shape;4074;p57"/>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5" name="Google Shape;4075;p57"/>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6" name="Google Shape;4076;p57"/>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7" name="Google Shape;4077;p57"/>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78" name="Google Shape;4078;p57"/>
          <p:cNvGrpSpPr/>
          <p:nvPr/>
        </p:nvGrpSpPr>
        <p:grpSpPr>
          <a:xfrm>
            <a:off x="4623101" y="3014853"/>
            <a:ext cx="230698" cy="209966"/>
            <a:chOff x="1492675" y="4420975"/>
            <a:chExt cx="481825" cy="438525"/>
          </a:xfrm>
        </p:grpSpPr>
        <p:sp>
          <p:nvSpPr>
            <p:cNvPr id="4079" name="Google Shape;4079;p57"/>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0" name="Google Shape;4080;p57"/>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1" name="Google Shape;4081;p57"/>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2" name="Google Shape;4082;p57"/>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3" name="Google Shape;4083;p57"/>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84" name="Google Shape;4084;p57"/>
          <p:cNvGrpSpPr/>
          <p:nvPr/>
        </p:nvGrpSpPr>
        <p:grpSpPr>
          <a:xfrm>
            <a:off x="4898495" y="3004942"/>
            <a:ext cx="232960" cy="229788"/>
            <a:chOff x="2084100" y="4400250"/>
            <a:chExt cx="486550" cy="479925"/>
          </a:xfrm>
        </p:grpSpPr>
        <p:sp>
          <p:nvSpPr>
            <p:cNvPr id="4085" name="Google Shape;4085;p57"/>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6" name="Google Shape;4086;p57"/>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7" name="Google Shape;4087;p57"/>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8" name="Google Shape;4088;p57"/>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9" name="Google Shape;4089;p57"/>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0" name="Google Shape;4090;p57"/>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91" name="Google Shape;4091;p57"/>
          <p:cNvGrpSpPr/>
          <p:nvPr/>
        </p:nvGrpSpPr>
        <p:grpSpPr>
          <a:xfrm>
            <a:off x="5195310" y="3004499"/>
            <a:ext cx="202760" cy="230674"/>
            <a:chOff x="2707950" y="4399325"/>
            <a:chExt cx="423475" cy="481775"/>
          </a:xfrm>
        </p:grpSpPr>
        <p:sp>
          <p:nvSpPr>
            <p:cNvPr id="4092" name="Google Shape;4092;p57"/>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3" name="Google Shape;4093;p57"/>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4" name="Google Shape;4094;p57"/>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5" name="Google Shape;4095;p57"/>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6" name="Google Shape;4096;p57"/>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7" name="Google Shape;4097;p57"/>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8" name="Google Shape;4098;p57"/>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9" name="Google Shape;4099;p57"/>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0" name="Google Shape;4100;p57"/>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1" name="Google Shape;4101;p57"/>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2" name="Google Shape;4102;p57"/>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3" name="Google Shape;4103;p57"/>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04" name="Google Shape;4104;p57"/>
          <p:cNvGrpSpPr/>
          <p:nvPr/>
        </p:nvGrpSpPr>
        <p:grpSpPr>
          <a:xfrm>
            <a:off x="5487390" y="3004481"/>
            <a:ext cx="187043" cy="230710"/>
            <a:chOff x="3330525" y="4399275"/>
            <a:chExt cx="390650" cy="481850"/>
          </a:xfrm>
        </p:grpSpPr>
        <p:sp>
          <p:nvSpPr>
            <p:cNvPr id="4105" name="Google Shape;4105;p57"/>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6" name="Google Shape;4106;p57"/>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7" name="Google Shape;4107;p57"/>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8" name="Google Shape;4108;p57"/>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9" name="Google Shape;4109;p57"/>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0" name="Google Shape;4110;p57"/>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1" name="Google Shape;4111;p57"/>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12" name="Google Shape;4112;p57"/>
          <p:cNvGrpSpPr/>
          <p:nvPr/>
        </p:nvGrpSpPr>
        <p:grpSpPr>
          <a:xfrm>
            <a:off x="5776076" y="3004487"/>
            <a:ext cx="172224" cy="230698"/>
            <a:chOff x="3938800" y="4399275"/>
            <a:chExt cx="359700" cy="481825"/>
          </a:xfrm>
        </p:grpSpPr>
        <p:sp>
          <p:nvSpPr>
            <p:cNvPr id="4113" name="Google Shape;4113;p57"/>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4" name="Google Shape;4114;p57"/>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5" name="Google Shape;4115;p57"/>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6" name="Google Shape;4116;p57"/>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7" name="Google Shape;4117;p57"/>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18" name="Google Shape;4118;p57"/>
          <p:cNvGrpSpPr/>
          <p:nvPr/>
        </p:nvGrpSpPr>
        <p:grpSpPr>
          <a:xfrm>
            <a:off x="6096214" y="3004487"/>
            <a:ext cx="108149" cy="230698"/>
            <a:chOff x="4584850" y="4399275"/>
            <a:chExt cx="225875" cy="481825"/>
          </a:xfrm>
        </p:grpSpPr>
        <p:sp>
          <p:nvSpPr>
            <p:cNvPr id="4119" name="Google Shape;4119;p57"/>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0" name="Google Shape;4120;p57"/>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21" name="Google Shape;4121;p57"/>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22" name="Google Shape;4122;p57"/>
          <p:cNvGrpSpPr/>
          <p:nvPr/>
        </p:nvGrpSpPr>
        <p:grpSpPr>
          <a:xfrm>
            <a:off x="6604621" y="3004487"/>
            <a:ext cx="230698" cy="230698"/>
            <a:chOff x="5642550" y="4399275"/>
            <a:chExt cx="481825" cy="481825"/>
          </a:xfrm>
        </p:grpSpPr>
        <p:sp>
          <p:nvSpPr>
            <p:cNvPr id="4123" name="Google Shape;4123;p57"/>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4" name="Google Shape;4124;p57"/>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25" name="Google Shape;4125;p57"/>
          <p:cNvGrpSpPr/>
          <p:nvPr/>
        </p:nvGrpSpPr>
        <p:grpSpPr>
          <a:xfrm>
            <a:off x="6881900" y="3012585"/>
            <a:ext cx="247061" cy="214502"/>
            <a:chOff x="6218300" y="4416175"/>
            <a:chExt cx="516000" cy="448000"/>
          </a:xfrm>
        </p:grpSpPr>
        <p:sp>
          <p:nvSpPr>
            <p:cNvPr id="4126" name="Google Shape;4126;p57"/>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7" name="Google Shape;4127;p57"/>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8" name="Google Shape;4128;p57"/>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29" name="Google Shape;4129;p57"/>
          <p:cNvGrpSpPr/>
          <p:nvPr/>
        </p:nvGrpSpPr>
        <p:grpSpPr>
          <a:xfrm>
            <a:off x="7161095" y="2153361"/>
            <a:ext cx="230698" cy="230698"/>
            <a:chOff x="899850" y="4992125"/>
            <a:chExt cx="481825" cy="481825"/>
          </a:xfrm>
        </p:grpSpPr>
        <p:sp>
          <p:nvSpPr>
            <p:cNvPr id="4130" name="Google Shape;4130;p57"/>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1" name="Google Shape;4131;p57"/>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2" name="Google Shape;4132;p57"/>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33" name="Google Shape;4133;p57"/>
          <p:cNvGrpSpPr/>
          <p:nvPr/>
        </p:nvGrpSpPr>
        <p:grpSpPr>
          <a:xfrm>
            <a:off x="7161106" y="2441767"/>
            <a:ext cx="230698" cy="230698"/>
            <a:chOff x="1492675" y="4992125"/>
            <a:chExt cx="481825" cy="481825"/>
          </a:xfrm>
        </p:grpSpPr>
        <p:sp>
          <p:nvSpPr>
            <p:cNvPr id="4134" name="Google Shape;4134;p57"/>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5" name="Google Shape;4135;p57"/>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36" name="Google Shape;4136;p57"/>
          <p:cNvGrpSpPr/>
          <p:nvPr/>
        </p:nvGrpSpPr>
        <p:grpSpPr>
          <a:xfrm>
            <a:off x="7161118" y="2723724"/>
            <a:ext cx="230698" cy="230698"/>
            <a:chOff x="2085525" y="4992125"/>
            <a:chExt cx="481825" cy="481825"/>
          </a:xfrm>
        </p:grpSpPr>
        <p:sp>
          <p:nvSpPr>
            <p:cNvPr id="4137" name="Google Shape;4137;p57"/>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8" name="Google Shape;4138;p57"/>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39" name="Google Shape;4139;p57"/>
          <p:cNvGrpSpPr/>
          <p:nvPr/>
        </p:nvGrpSpPr>
        <p:grpSpPr>
          <a:xfrm>
            <a:off x="7449623" y="2153361"/>
            <a:ext cx="230698" cy="230698"/>
            <a:chOff x="2678350" y="4992125"/>
            <a:chExt cx="481825" cy="481825"/>
          </a:xfrm>
        </p:grpSpPr>
        <p:sp>
          <p:nvSpPr>
            <p:cNvPr id="4140" name="Google Shape;4140;p57"/>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1" name="Google Shape;4141;p57"/>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2" name="Google Shape;4142;p57"/>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43" name="Google Shape;4143;p57"/>
          <p:cNvGrpSpPr/>
          <p:nvPr/>
        </p:nvGrpSpPr>
        <p:grpSpPr>
          <a:xfrm>
            <a:off x="7161142" y="3004502"/>
            <a:ext cx="230698" cy="230698"/>
            <a:chOff x="3271200" y="4992125"/>
            <a:chExt cx="481825" cy="481825"/>
          </a:xfrm>
        </p:grpSpPr>
        <p:sp>
          <p:nvSpPr>
            <p:cNvPr id="4144" name="Google Shape;4144;p57"/>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5" name="Google Shape;4145;p57"/>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6" name="Google Shape;4146;p57"/>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47" name="Google Shape;4147;p57"/>
          <p:cNvGrpSpPr/>
          <p:nvPr/>
        </p:nvGrpSpPr>
        <p:grpSpPr>
          <a:xfrm>
            <a:off x="7449593" y="2442468"/>
            <a:ext cx="230806" cy="229297"/>
            <a:chOff x="3863900" y="4993625"/>
            <a:chExt cx="482050" cy="478900"/>
          </a:xfrm>
        </p:grpSpPr>
        <p:sp>
          <p:nvSpPr>
            <p:cNvPr id="4148" name="Google Shape;4148;p57"/>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9" name="Google Shape;4149;p57"/>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0" name="Google Shape;4150;p57"/>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1" name="Google Shape;4151;p57"/>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52" name="Google Shape;4152;p57"/>
          <p:cNvGrpSpPr/>
          <p:nvPr/>
        </p:nvGrpSpPr>
        <p:grpSpPr>
          <a:xfrm>
            <a:off x="7449605" y="2724424"/>
            <a:ext cx="230806" cy="229297"/>
            <a:chOff x="4456725" y="4993625"/>
            <a:chExt cx="482050" cy="478900"/>
          </a:xfrm>
        </p:grpSpPr>
        <p:sp>
          <p:nvSpPr>
            <p:cNvPr id="4153" name="Google Shape;4153;p57"/>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4" name="Google Shape;4154;p57"/>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5" name="Google Shape;4155;p57"/>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6" name="Google Shape;4156;p57"/>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57" name="Google Shape;4157;p57"/>
          <p:cNvGrpSpPr/>
          <p:nvPr/>
        </p:nvGrpSpPr>
        <p:grpSpPr>
          <a:xfrm>
            <a:off x="7449617" y="3005196"/>
            <a:ext cx="230806" cy="229309"/>
            <a:chOff x="5049575" y="4993600"/>
            <a:chExt cx="482050" cy="478925"/>
          </a:xfrm>
        </p:grpSpPr>
        <p:sp>
          <p:nvSpPr>
            <p:cNvPr id="4158" name="Google Shape;4158;p57"/>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9" name="Google Shape;4159;p57"/>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0" name="Google Shape;4160;p57"/>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1" name="Google Shape;4161;p57"/>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62" name="Google Shape;4162;p57"/>
          <p:cNvGrpSpPr/>
          <p:nvPr/>
        </p:nvGrpSpPr>
        <p:grpSpPr>
          <a:xfrm>
            <a:off x="1464620" y="3389882"/>
            <a:ext cx="231320" cy="203310"/>
            <a:chOff x="892750" y="267400"/>
            <a:chExt cx="483125" cy="424625"/>
          </a:xfrm>
        </p:grpSpPr>
        <p:sp>
          <p:nvSpPr>
            <p:cNvPr id="4163" name="Google Shape;4163;p57"/>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4" name="Google Shape;4164;p57"/>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5" name="Google Shape;4165;p57"/>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66" name="Google Shape;4166;p57"/>
          <p:cNvGrpSpPr/>
          <p:nvPr/>
        </p:nvGrpSpPr>
        <p:grpSpPr>
          <a:xfrm>
            <a:off x="1762763" y="3375865"/>
            <a:ext cx="203322" cy="231344"/>
            <a:chOff x="1516475" y="238075"/>
            <a:chExt cx="424650" cy="483175"/>
          </a:xfrm>
        </p:grpSpPr>
        <p:sp>
          <p:nvSpPr>
            <p:cNvPr id="4167" name="Google Shape;4167;p57"/>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8" name="Google Shape;4168;p57"/>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69" name="Google Shape;4169;p57"/>
          <p:cNvGrpSpPr/>
          <p:nvPr/>
        </p:nvGrpSpPr>
        <p:grpSpPr>
          <a:xfrm>
            <a:off x="2030071" y="3430538"/>
            <a:ext cx="232218" cy="121998"/>
            <a:chOff x="2080675" y="352325"/>
            <a:chExt cx="485000" cy="254800"/>
          </a:xfrm>
        </p:grpSpPr>
        <p:sp>
          <p:nvSpPr>
            <p:cNvPr id="4170" name="Google Shape;4170;p57"/>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1" name="Google Shape;4171;p57"/>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72" name="Google Shape;4172;p57"/>
          <p:cNvGrpSpPr/>
          <p:nvPr/>
        </p:nvGrpSpPr>
        <p:grpSpPr>
          <a:xfrm>
            <a:off x="2335521" y="3375877"/>
            <a:ext cx="203322" cy="231320"/>
            <a:chOff x="2705375" y="238125"/>
            <a:chExt cx="424650" cy="483125"/>
          </a:xfrm>
        </p:grpSpPr>
        <p:sp>
          <p:nvSpPr>
            <p:cNvPr id="4173" name="Google Shape;4173;p57"/>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4" name="Google Shape;4174;p57"/>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5" name="Google Shape;4175;p57"/>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6" name="Google Shape;4176;p57"/>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77" name="Google Shape;4177;p57"/>
          <p:cNvGrpSpPr/>
          <p:nvPr/>
        </p:nvGrpSpPr>
        <p:grpSpPr>
          <a:xfrm>
            <a:off x="2618504" y="3376093"/>
            <a:ext cx="204795" cy="230889"/>
            <a:chOff x="3299850" y="238575"/>
            <a:chExt cx="427725" cy="482225"/>
          </a:xfrm>
        </p:grpSpPr>
        <p:sp>
          <p:nvSpPr>
            <p:cNvPr id="4178" name="Google Shape;4178;p57"/>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9" name="Google Shape;4179;p57"/>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0" name="Google Shape;4180;p57"/>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1" name="Google Shape;4181;p57"/>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2" name="Google Shape;4182;p57"/>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83" name="Google Shape;4183;p57"/>
          <p:cNvGrpSpPr/>
          <p:nvPr/>
        </p:nvGrpSpPr>
        <p:grpSpPr>
          <a:xfrm>
            <a:off x="2881617" y="3375877"/>
            <a:ext cx="239675" cy="231320"/>
            <a:chOff x="3857225" y="238125"/>
            <a:chExt cx="500575" cy="483125"/>
          </a:xfrm>
        </p:grpSpPr>
        <p:sp>
          <p:nvSpPr>
            <p:cNvPr id="4184" name="Google Shape;4184;p57"/>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5" name="Google Shape;4185;p57"/>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6" name="Google Shape;4186;p57"/>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7" name="Google Shape;4187;p57"/>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8" name="Google Shape;4188;p57"/>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9" name="Google Shape;4189;p57"/>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0" name="Google Shape;4190;p57"/>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91" name="Google Shape;4191;p57"/>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92" name="Google Shape;4192;p57"/>
          <p:cNvGrpSpPr/>
          <p:nvPr/>
        </p:nvGrpSpPr>
        <p:grpSpPr>
          <a:xfrm>
            <a:off x="3457440" y="3375895"/>
            <a:ext cx="231332" cy="231284"/>
            <a:chOff x="5053900" y="238200"/>
            <a:chExt cx="483150" cy="483050"/>
          </a:xfrm>
        </p:grpSpPr>
        <p:sp>
          <p:nvSpPr>
            <p:cNvPr id="4193" name="Google Shape;4193;p57"/>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4" name="Google Shape;4194;p57"/>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5" name="Google Shape;4195;p57"/>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6" name="Google Shape;4196;p57"/>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97" name="Google Shape;4197;p57"/>
          <p:cNvGrpSpPr/>
          <p:nvPr/>
        </p:nvGrpSpPr>
        <p:grpSpPr>
          <a:xfrm>
            <a:off x="3738932" y="3375877"/>
            <a:ext cx="231320" cy="231320"/>
            <a:chOff x="5648375" y="238125"/>
            <a:chExt cx="483125" cy="483125"/>
          </a:xfrm>
        </p:grpSpPr>
        <p:sp>
          <p:nvSpPr>
            <p:cNvPr id="4198" name="Google Shape;4198;p57"/>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9" name="Google Shape;4199;p57"/>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0" name="Google Shape;4200;p57"/>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1" name="Google Shape;4201;p57"/>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2" name="Google Shape;4202;p57"/>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3" name="Google Shape;4203;p57"/>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4" name="Google Shape;4204;p57"/>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5" name="Google Shape;4205;p57"/>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6" name="Google Shape;4206;p57"/>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7" name="Google Shape;4207;p57"/>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08" name="Google Shape;4208;p57"/>
          <p:cNvGrpSpPr/>
          <p:nvPr/>
        </p:nvGrpSpPr>
        <p:grpSpPr>
          <a:xfrm>
            <a:off x="4022286" y="3375877"/>
            <a:ext cx="231320" cy="231320"/>
            <a:chOff x="6242825" y="238125"/>
            <a:chExt cx="483125" cy="483125"/>
          </a:xfrm>
        </p:grpSpPr>
        <p:sp>
          <p:nvSpPr>
            <p:cNvPr id="4209" name="Google Shape;4209;p57"/>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0" name="Google Shape;4210;p57"/>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1" name="Google Shape;4211;p57"/>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12" name="Google Shape;4212;p57"/>
          <p:cNvGrpSpPr/>
          <p:nvPr/>
        </p:nvGrpSpPr>
        <p:grpSpPr>
          <a:xfrm>
            <a:off x="1463465" y="3675236"/>
            <a:ext cx="233630" cy="203287"/>
            <a:chOff x="889275" y="861850"/>
            <a:chExt cx="487950" cy="424575"/>
          </a:xfrm>
        </p:grpSpPr>
        <p:sp>
          <p:nvSpPr>
            <p:cNvPr id="4213" name="Google Shape;4213;p57"/>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4" name="Google Shape;4214;p57"/>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5" name="Google Shape;4215;p57"/>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6" name="Google Shape;4216;p57"/>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17" name="Google Shape;4217;p57"/>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8" name="Google Shape;4218;p57"/>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19" name="Google Shape;4219;p57"/>
          <p:cNvGrpSpPr/>
          <p:nvPr/>
        </p:nvGrpSpPr>
        <p:grpSpPr>
          <a:xfrm>
            <a:off x="2321523" y="3661220"/>
            <a:ext cx="231320" cy="231320"/>
            <a:chOff x="2676100" y="832575"/>
            <a:chExt cx="483125" cy="483125"/>
          </a:xfrm>
        </p:grpSpPr>
        <p:sp>
          <p:nvSpPr>
            <p:cNvPr id="4220" name="Google Shape;4220;p57"/>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1" name="Google Shape;4221;p57"/>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2" name="Google Shape;4222;p57"/>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23" name="Google Shape;4223;p57"/>
          <p:cNvGrpSpPr/>
          <p:nvPr/>
        </p:nvGrpSpPr>
        <p:grpSpPr>
          <a:xfrm>
            <a:off x="2601351" y="3661220"/>
            <a:ext cx="239101" cy="231320"/>
            <a:chOff x="3270550" y="832575"/>
            <a:chExt cx="499375" cy="483125"/>
          </a:xfrm>
        </p:grpSpPr>
        <p:sp>
          <p:nvSpPr>
            <p:cNvPr id="4224" name="Google Shape;4224;p57"/>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5" name="Google Shape;4225;p57"/>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6" name="Google Shape;4226;p57"/>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27" name="Google Shape;4227;p57"/>
          <p:cNvGrpSpPr/>
          <p:nvPr/>
        </p:nvGrpSpPr>
        <p:grpSpPr>
          <a:xfrm>
            <a:off x="2885789" y="3668450"/>
            <a:ext cx="231332" cy="216860"/>
            <a:chOff x="3865000" y="847675"/>
            <a:chExt cx="483150" cy="452925"/>
          </a:xfrm>
        </p:grpSpPr>
        <p:sp>
          <p:nvSpPr>
            <p:cNvPr id="4228" name="Google Shape;4228;p57"/>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9" name="Google Shape;4229;p57"/>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0" name="Google Shape;4230;p57"/>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1" name="Google Shape;4231;p57"/>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32" name="Google Shape;4232;p57"/>
          <p:cNvGrpSpPr/>
          <p:nvPr/>
        </p:nvGrpSpPr>
        <p:grpSpPr>
          <a:xfrm>
            <a:off x="3168460" y="3675195"/>
            <a:ext cx="234468" cy="203370"/>
            <a:chOff x="4452900" y="861750"/>
            <a:chExt cx="489700" cy="424750"/>
          </a:xfrm>
        </p:grpSpPr>
        <p:sp>
          <p:nvSpPr>
            <p:cNvPr id="4233" name="Google Shape;4233;p57"/>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4" name="Google Shape;4234;p57"/>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5" name="Google Shape;4235;p57"/>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36" name="Google Shape;4236;p57"/>
          <p:cNvGrpSpPr/>
          <p:nvPr/>
        </p:nvGrpSpPr>
        <p:grpSpPr>
          <a:xfrm>
            <a:off x="3452185" y="3661226"/>
            <a:ext cx="241842" cy="231308"/>
            <a:chOff x="5049750" y="832600"/>
            <a:chExt cx="505100" cy="483100"/>
          </a:xfrm>
        </p:grpSpPr>
        <p:sp>
          <p:nvSpPr>
            <p:cNvPr id="4237" name="Google Shape;4237;p57"/>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8" name="Google Shape;4238;p57"/>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39" name="Google Shape;4239;p57"/>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40" name="Google Shape;4240;p57"/>
          <p:cNvGrpSpPr/>
          <p:nvPr/>
        </p:nvGrpSpPr>
        <p:grpSpPr>
          <a:xfrm>
            <a:off x="4036285" y="3661220"/>
            <a:ext cx="203322" cy="231320"/>
            <a:chOff x="6272100" y="832575"/>
            <a:chExt cx="424650" cy="483125"/>
          </a:xfrm>
        </p:grpSpPr>
        <p:sp>
          <p:nvSpPr>
            <p:cNvPr id="4241" name="Google Shape;4241;p57"/>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2" name="Google Shape;4242;p57"/>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43" name="Google Shape;4243;p57"/>
          <p:cNvGrpSpPr/>
          <p:nvPr/>
        </p:nvGrpSpPr>
        <p:grpSpPr>
          <a:xfrm>
            <a:off x="1464602" y="3946180"/>
            <a:ext cx="231356" cy="231332"/>
            <a:chOff x="893650" y="1428000"/>
            <a:chExt cx="483200" cy="483150"/>
          </a:xfrm>
        </p:grpSpPr>
        <p:sp>
          <p:nvSpPr>
            <p:cNvPr id="4244" name="Google Shape;4244;p57"/>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5" name="Google Shape;4245;p57"/>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6" name="Google Shape;4246;p57"/>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7" name="Google Shape;4247;p57"/>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48" name="Google Shape;4248;p57"/>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9" name="Google Shape;4249;p57"/>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50" name="Google Shape;4250;p57"/>
          <p:cNvGrpSpPr/>
          <p:nvPr/>
        </p:nvGrpSpPr>
        <p:grpSpPr>
          <a:xfrm>
            <a:off x="2317219" y="3960233"/>
            <a:ext cx="239927" cy="203227"/>
            <a:chOff x="2676100" y="1456375"/>
            <a:chExt cx="501100" cy="424450"/>
          </a:xfrm>
        </p:grpSpPr>
        <p:sp>
          <p:nvSpPr>
            <p:cNvPr id="4251" name="Google Shape;4251;p57"/>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2" name="Google Shape;4252;p57"/>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3" name="Google Shape;4253;p57"/>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54" name="Google Shape;4254;p57"/>
          <p:cNvGrpSpPr/>
          <p:nvPr/>
        </p:nvGrpSpPr>
        <p:grpSpPr>
          <a:xfrm>
            <a:off x="2605224" y="3946186"/>
            <a:ext cx="231356" cy="231320"/>
            <a:chOff x="3270475" y="1427025"/>
            <a:chExt cx="483200" cy="483125"/>
          </a:xfrm>
        </p:grpSpPr>
        <p:sp>
          <p:nvSpPr>
            <p:cNvPr id="4255" name="Google Shape;4255;p57"/>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6" name="Google Shape;4256;p57"/>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7" name="Google Shape;4257;p57"/>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58" name="Google Shape;4258;p57"/>
          <p:cNvGrpSpPr/>
          <p:nvPr/>
        </p:nvGrpSpPr>
        <p:grpSpPr>
          <a:xfrm>
            <a:off x="2884651" y="3946168"/>
            <a:ext cx="233607" cy="231356"/>
            <a:chOff x="3860250" y="1427025"/>
            <a:chExt cx="487900" cy="483200"/>
          </a:xfrm>
        </p:grpSpPr>
        <p:sp>
          <p:nvSpPr>
            <p:cNvPr id="4259" name="Google Shape;4259;p57"/>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0" name="Google Shape;4260;p57"/>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1" name="Google Shape;4261;p57"/>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62" name="Google Shape;4262;p57"/>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3" name="Google Shape;4263;p57"/>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64" name="Google Shape;4264;p57"/>
          <p:cNvGrpSpPr/>
          <p:nvPr/>
        </p:nvGrpSpPr>
        <p:grpSpPr>
          <a:xfrm>
            <a:off x="3738914" y="3946186"/>
            <a:ext cx="231356" cy="231320"/>
            <a:chOff x="5648375" y="1427025"/>
            <a:chExt cx="483200" cy="483125"/>
          </a:xfrm>
        </p:grpSpPr>
        <p:sp>
          <p:nvSpPr>
            <p:cNvPr id="4265" name="Google Shape;4265;p57"/>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6" name="Google Shape;4266;p57"/>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67" name="Google Shape;4267;p57"/>
          <p:cNvGrpSpPr/>
          <p:nvPr/>
        </p:nvGrpSpPr>
        <p:grpSpPr>
          <a:xfrm>
            <a:off x="4020772" y="3946174"/>
            <a:ext cx="234349" cy="231344"/>
            <a:chOff x="6238300" y="1426975"/>
            <a:chExt cx="489450" cy="483175"/>
          </a:xfrm>
        </p:grpSpPr>
        <p:sp>
          <p:nvSpPr>
            <p:cNvPr id="4268" name="Google Shape;4268;p57"/>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9" name="Google Shape;4269;p57"/>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0" name="Google Shape;4270;p57"/>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71" name="Google Shape;4271;p57"/>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72" name="Google Shape;4272;p57"/>
          <p:cNvGrpSpPr/>
          <p:nvPr/>
        </p:nvGrpSpPr>
        <p:grpSpPr>
          <a:xfrm>
            <a:off x="1748764" y="4231105"/>
            <a:ext cx="231320" cy="231332"/>
            <a:chOff x="1487200" y="2021475"/>
            <a:chExt cx="483125" cy="483150"/>
          </a:xfrm>
        </p:grpSpPr>
        <p:sp>
          <p:nvSpPr>
            <p:cNvPr id="4273" name="Google Shape;4273;p57"/>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4" name="Google Shape;4274;p57"/>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5" name="Google Shape;4275;p57"/>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6" name="Google Shape;4276;p57"/>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77" name="Google Shape;4277;p57"/>
          <p:cNvGrpSpPr/>
          <p:nvPr/>
        </p:nvGrpSpPr>
        <p:grpSpPr>
          <a:xfrm>
            <a:off x="2030520" y="4245116"/>
            <a:ext cx="231320" cy="203310"/>
            <a:chOff x="2081650" y="2050750"/>
            <a:chExt cx="483125" cy="424625"/>
          </a:xfrm>
        </p:grpSpPr>
        <p:sp>
          <p:nvSpPr>
            <p:cNvPr id="4278" name="Google Shape;4278;p57"/>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9" name="Google Shape;4279;p57"/>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0" name="Google Shape;4280;p57"/>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1" name="Google Shape;4281;p57"/>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2" name="Google Shape;4282;p57"/>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3" name="Google Shape;4283;p57"/>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84" name="Google Shape;4284;p57"/>
          <p:cNvGrpSpPr/>
          <p:nvPr/>
        </p:nvGrpSpPr>
        <p:grpSpPr>
          <a:xfrm>
            <a:off x="2321523" y="4260976"/>
            <a:ext cx="231320" cy="171590"/>
            <a:chOff x="2676100" y="2083800"/>
            <a:chExt cx="483125" cy="358375"/>
          </a:xfrm>
        </p:grpSpPr>
        <p:sp>
          <p:nvSpPr>
            <p:cNvPr id="4285" name="Google Shape;4285;p57"/>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6" name="Google Shape;4286;p57"/>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87" name="Google Shape;4287;p57"/>
          <p:cNvGrpSpPr/>
          <p:nvPr/>
        </p:nvGrpSpPr>
        <p:grpSpPr>
          <a:xfrm>
            <a:off x="2610879" y="4237886"/>
            <a:ext cx="220045" cy="217770"/>
            <a:chOff x="3282325" y="2035675"/>
            <a:chExt cx="459575" cy="454825"/>
          </a:xfrm>
        </p:grpSpPr>
        <p:sp>
          <p:nvSpPr>
            <p:cNvPr id="4288" name="Google Shape;4288;p57"/>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9" name="Google Shape;4289;p57"/>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0" name="Google Shape;4290;p57"/>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1" name="Google Shape;4291;p57"/>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92" name="Google Shape;4292;p57"/>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3" name="Google Shape;4293;p57"/>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94" name="Google Shape;4294;p57"/>
          <p:cNvGrpSpPr/>
          <p:nvPr/>
        </p:nvGrpSpPr>
        <p:grpSpPr>
          <a:xfrm>
            <a:off x="3457296" y="4231111"/>
            <a:ext cx="231619" cy="231320"/>
            <a:chOff x="5053900" y="2021500"/>
            <a:chExt cx="483750" cy="483125"/>
          </a:xfrm>
        </p:grpSpPr>
        <p:sp>
          <p:nvSpPr>
            <p:cNvPr id="4295" name="Google Shape;4295;p57"/>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6" name="Google Shape;4296;p57"/>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7" name="Google Shape;4297;p57"/>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8" name="Google Shape;4298;p57"/>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9" name="Google Shape;4299;p57"/>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0" name="Google Shape;4300;p57"/>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1" name="Google Shape;4301;p57"/>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2" name="Google Shape;4302;p57"/>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03" name="Google Shape;4303;p57"/>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04" name="Google Shape;4304;p57"/>
          <p:cNvGrpSpPr/>
          <p:nvPr/>
        </p:nvGrpSpPr>
        <p:grpSpPr>
          <a:xfrm>
            <a:off x="4018378" y="4233265"/>
            <a:ext cx="239137" cy="227011"/>
            <a:chOff x="6222125" y="2025975"/>
            <a:chExt cx="499450" cy="474125"/>
          </a:xfrm>
        </p:grpSpPr>
        <p:sp>
          <p:nvSpPr>
            <p:cNvPr id="4305" name="Google Shape;4305;p57"/>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6" name="Google Shape;4306;p57"/>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7" name="Google Shape;4307;p57"/>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08" name="Google Shape;4308;p57"/>
          <p:cNvGrpSpPr/>
          <p:nvPr/>
        </p:nvGrpSpPr>
        <p:grpSpPr>
          <a:xfrm>
            <a:off x="4329878" y="3428371"/>
            <a:ext cx="228148" cy="126451"/>
            <a:chOff x="896050" y="2725450"/>
            <a:chExt cx="476500" cy="264100"/>
          </a:xfrm>
        </p:grpSpPr>
        <p:sp>
          <p:nvSpPr>
            <p:cNvPr id="4309" name="Google Shape;4309;p57"/>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0" name="Google Shape;4310;p57"/>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1" name="Google Shape;4311;p57"/>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12" name="Google Shape;4312;p57"/>
          <p:cNvGrpSpPr/>
          <p:nvPr/>
        </p:nvGrpSpPr>
        <p:grpSpPr>
          <a:xfrm>
            <a:off x="4622790" y="3375930"/>
            <a:ext cx="231320" cy="231332"/>
            <a:chOff x="1487200" y="2615925"/>
            <a:chExt cx="483125" cy="483150"/>
          </a:xfrm>
        </p:grpSpPr>
        <p:sp>
          <p:nvSpPr>
            <p:cNvPr id="4313" name="Google Shape;4313;p57"/>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4" name="Google Shape;4314;p57"/>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5" name="Google Shape;4315;p57"/>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16" name="Google Shape;4316;p57"/>
          <p:cNvGrpSpPr/>
          <p:nvPr/>
        </p:nvGrpSpPr>
        <p:grpSpPr>
          <a:xfrm>
            <a:off x="4894761" y="3375930"/>
            <a:ext cx="240429" cy="231332"/>
            <a:chOff x="2077575" y="2615925"/>
            <a:chExt cx="502150" cy="483150"/>
          </a:xfrm>
        </p:grpSpPr>
        <p:sp>
          <p:nvSpPr>
            <p:cNvPr id="4317" name="Google Shape;4317;p57"/>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8" name="Google Shape;4318;p57"/>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9" name="Google Shape;4319;p57"/>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0" name="Google Shape;4320;p57"/>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21" name="Google Shape;4321;p57"/>
          <p:cNvGrpSpPr/>
          <p:nvPr/>
        </p:nvGrpSpPr>
        <p:grpSpPr>
          <a:xfrm>
            <a:off x="5182944" y="3386829"/>
            <a:ext cx="227490" cy="209535"/>
            <a:chOff x="2680100" y="2638725"/>
            <a:chExt cx="475125" cy="437625"/>
          </a:xfrm>
        </p:grpSpPr>
        <p:sp>
          <p:nvSpPr>
            <p:cNvPr id="4322" name="Google Shape;4322;p57"/>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3" name="Google Shape;4323;p57"/>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4" name="Google Shape;4324;p57"/>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5" name="Google Shape;4325;p57"/>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26" name="Google Shape;4326;p57"/>
          <p:cNvGrpSpPr/>
          <p:nvPr/>
        </p:nvGrpSpPr>
        <p:grpSpPr>
          <a:xfrm>
            <a:off x="5499587" y="3375930"/>
            <a:ext cx="162648" cy="231332"/>
            <a:chOff x="3342275" y="2615925"/>
            <a:chExt cx="339700" cy="483150"/>
          </a:xfrm>
        </p:grpSpPr>
        <p:sp>
          <p:nvSpPr>
            <p:cNvPr id="4327" name="Google Shape;4327;p57"/>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8" name="Google Shape;4328;p57"/>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29" name="Google Shape;4329;p57"/>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0" name="Google Shape;4330;p57"/>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1" name="Google Shape;4331;p57"/>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32" name="Google Shape;4332;p57"/>
          <p:cNvGrpSpPr/>
          <p:nvPr/>
        </p:nvGrpSpPr>
        <p:grpSpPr>
          <a:xfrm>
            <a:off x="6604544" y="3376241"/>
            <a:ext cx="230853" cy="230710"/>
            <a:chOff x="5648900" y="2616600"/>
            <a:chExt cx="482150" cy="481850"/>
          </a:xfrm>
        </p:grpSpPr>
        <p:sp>
          <p:nvSpPr>
            <p:cNvPr id="4333" name="Google Shape;4333;p57"/>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4" name="Google Shape;4334;p57"/>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35" name="Google Shape;4335;p57"/>
          <p:cNvGrpSpPr/>
          <p:nvPr/>
        </p:nvGrpSpPr>
        <p:grpSpPr>
          <a:xfrm>
            <a:off x="6889771" y="3375912"/>
            <a:ext cx="231320" cy="231368"/>
            <a:chOff x="6242825" y="2615925"/>
            <a:chExt cx="483125" cy="483225"/>
          </a:xfrm>
        </p:grpSpPr>
        <p:sp>
          <p:nvSpPr>
            <p:cNvPr id="4336" name="Google Shape;4336;p57"/>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7" name="Google Shape;4337;p57"/>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8" name="Google Shape;4338;p57"/>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9" name="Google Shape;4339;p57"/>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0" name="Google Shape;4340;p57"/>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41" name="Google Shape;4341;p57"/>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42" name="Google Shape;4342;p57"/>
          <p:cNvGrpSpPr/>
          <p:nvPr/>
        </p:nvGrpSpPr>
        <p:grpSpPr>
          <a:xfrm>
            <a:off x="4622138" y="3661273"/>
            <a:ext cx="232625" cy="231332"/>
            <a:chOff x="1487200" y="3210375"/>
            <a:chExt cx="485850" cy="483150"/>
          </a:xfrm>
        </p:grpSpPr>
        <p:sp>
          <p:nvSpPr>
            <p:cNvPr id="4343" name="Google Shape;4343;p57"/>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4" name="Google Shape;4344;p57"/>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5" name="Google Shape;4345;p57"/>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46" name="Google Shape;4346;p57"/>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7" name="Google Shape;4347;p57"/>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48" name="Google Shape;4348;p57"/>
          <p:cNvGrpSpPr/>
          <p:nvPr/>
        </p:nvGrpSpPr>
        <p:grpSpPr>
          <a:xfrm>
            <a:off x="5464922" y="3661267"/>
            <a:ext cx="231979" cy="231344"/>
            <a:chOff x="3269875" y="3210400"/>
            <a:chExt cx="484500" cy="483175"/>
          </a:xfrm>
        </p:grpSpPr>
        <p:sp>
          <p:nvSpPr>
            <p:cNvPr id="4349" name="Google Shape;4349;p57"/>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50" name="Google Shape;4350;p57"/>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51" name="Google Shape;4351;p57"/>
          <p:cNvGrpSpPr/>
          <p:nvPr/>
        </p:nvGrpSpPr>
        <p:grpSpPr>
          <a:xfrm>
            <a:off x="5804313" y="3661021"/>
            <a:ext cx="115750" cy="231835"/>
            <a:chOff x="3985700" y="3210375"/>
            <a:chExt cx="241750" cy="484200"/>
          </a:xfrm>
        </p:grpSpPr>
        <p:sp>
          <p:nvSpPr>
            <p:cNvPr id="4352" name="Google Shape;4352;p57"/>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53" name="Google Shape;4353;p57"/>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54" name="Google Shape;4354;p57"/>
          <p:cNvGrpSpPr/>
          <p:nvPr/>
        </p:nvGrpSpPr>
        <p:grpSpPr>
          <a:xfrm>
            <a:off x="6035023" y="3661709"/>
            <a:ext cx="230530" cy="230458"/>
            <a:chOff x="4460225" y="3211300"/>
            <a:chExt cx="481475" cy="481325"/>
          </a:xfrm>
        </p:grpSpPr>
        <p:sp>
          <p:nvSpPr>
            <p:cNvPr id="4355" name="Google Shape;4355;p57"/>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56" name="Google Shape;4356;p57"/>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57" name="Google Shape;4357;p57"/>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58" name="Google Shape;4358;p57"/>
          <p:cNvGrpSpPr/>
          <p:nvPr/>
        </p:nvGrpSpPr>
        <p:grpSpPr>
          <a:xfrm>
            <a:off x="6603676" y="3681514"/>
            <a:ext cx="232589" cy="190850"/>
            <a:chOff x="5647000" y="3252650"/>
            <a:chExt cx="485775" cy="398600"/>
          </a:xfrm>
        </p:grpSpPr>
        <p:sp>
          <p:nvSpPr>
            <p:cNvPr id="4359" name="Google Shape;4359;p57"/>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0" name="Google Shape;4360;p57"/>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1" name="Google Shape;4361;p57"/>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2" name="Google Shape;4362;p57"/>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3" name="Google Shape;4363;p57"/>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64" name="Google Shape;4364;p57"/>
          <p:cNvGrpSpPr/>
          <p:nvPr/>
        </p:nvGrpSpPr>
        <p:grpSpPr>
          <a:xfrm>
            <a:off x="6889448" y="3681586"/>
            <a:ext cx="231967" cy="190706"/>
            <a:chOff x="6242450" y="3252800"/>
            <a:chExt cx="484475" cy="398300"/>
          </a:xfrm>
        </p:grpSpPr>
        <p:sp>
          <p:nvSpPr>
            <p:cNvPr id="4365" name="Google Shape;4365;p57"/>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6" name="Google Shape;4366;p57"/>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7" name="Google Shape;4367;p57"/>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68" name="Google Shape;4368;p57"/>
          <p:cNvGrpSpPr/>
          <p:nvPr/>
        </p:nvGrpSpPr>
        <p:grpSpPr>
          <a:xfrm>
            <a:off x="4342297" y="3946245"/>
            <a:ext cx="203310" cy="231320"/>
            <a:chOff x="922025" y="3804850"/>
            <a:chExt cx="424625" cy="483125"/>
          </a:xfrm>
        </p:grpSpPr>
        <p:sp>
          <p:nvSpPr>
            <p:cNvPr id="4369" name="Google Shape;4369;p57"/>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0" name="Google Shape;4370;p57"/>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71" name="Google Shape;4371;p57"/>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72" name="Google Shape;4372;p57"/>
          <p:cNvGrpSpPr/>
          <p:nvPr/>
        </p:nvGrpSpPr>
        <p:grpSpPr>
          <a:xfrm>
            <a:off x="4908568" y="3946245"/>
            <a:ext cx="212815" cy="231320"/>
            <a:chOff x="2100300" y="3804850"/>
            <a:chExt cx="444475" cy="483125"/>
          </a:xfrm>
        </p:grpSpPr>
        <p:sp>
          <p:nvSpPr>
            <p:cNvPr id="4373" name="Google Shape;4373;p57"/>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4" name="Google Shape;4374;p57"/>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75" name="Google Shape;4375;p57"/>
          <p:cNvGrpSpPr/>
          <p:nvPr/>
        </p:nvGrpSpPr>
        <p:grpSpPr>
          <a:xfrm>
            <a:off x="5196638" y="3946245"/>
            <a:ext cx="200102" cy="231320"/>
            <a:chOff x="2708700" y="3804850"/>
            <a:chExt cx="417925" cy="483125"/>
          </a:xfrm>
        </p:grpSpPr>
        <p:sp>
          <p:nvSpPr>
            <p:cNvPr id="4376" name="Google Shape;4376;p57"/>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7" name="Google Shape;4377;p57"/>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8" name="Google Shape;4378;p57"/>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9" name="Google Shape;4379;p57"/>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80" name="Google Shape;4380;p57"/>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1" name="Google Shape;4381;p57"/>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82" name="Google Shape;4382;p57"/>
          <p:cNvGrpSpPr/>
          <p:nvPr/>
        </p:nvGrpSpPr>
        <p:grpSpPr>
          <a:xfrm>
            <a:off x="6037734" y="3947113"/>
            <a:ext cx="225108" cy="229585"/>
            <a:chOff x="4467450" y="3808475"/>
            <a:chExt cx="470150" cy="479500"/>
          </a:xfrm>
        </p:grpSpPr>
        <p:sp>
          <p:nvSpPr>
            <p:cNvPr id="4383" name="Google Shape;4383;p57"/>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4" name="Google Shape;4384;p57"/>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5" name="Google Shape;4385;p57"/>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6" name="Google Shape;4386;p57"/>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87" name="Google Shape;4387;p57"/>
          <p:cNvGrpSpPr/>
          <p:nvPr/>
        </p:nvGrpSpPr>
        <p:grpSpPr>
          <a:xfrm>
            <a:off x="6323578" y="3946245"/>
            <a:ext cx="231332" cy="231320"/>
            <a:chOff x="5053900" y="3804850"/>
            <a:chExt cx="483150" cy="483125"/>
          </a:xfrm>
        </p:grpSpPr>
        <p:sp>
          <p:nvSpPr>
            <p:cNvPr id="4388" name="Google Shape;4388;p57"/>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9" name="Google Shape;4389;p57"/>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0" name="Google Shape;4390;p57"/>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1" name="Google Shape;4391;p57"/>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92" name="Google Shape;4392;p57"/>
          <p:cNvGrpSpPr/>
          <p:nvPr/>
        </p:nvGrpSpPr>
        <p:grpSpPr>
          <a:xfrm>
            <a:off x="6604310" y="3946245"/>
            <a:ext cx="231320" cy="231320"/>
            <a:chOff x="5648375" y="3804850"/>
            <a:chExt cx="483125" cy="483125"/>
          </a:xfrm>
        </p:grpSpPr>
        <p:sp>
          <p:nvSpPr>
            <p:cNvPr id="4393" name="Google Shape;4393;p57"/>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4" name="Google Shape;4394;p57"/>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5" name="Google Shape;4395;p57"/>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6" name="Google Shape;4396;p57"/>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97" name="Google Shape;4397;p57"/>
          <p:cNvGrpSpPr/>
          <p:nvPr/>
        </p:nvGrpSpPr>
        <p:grpSpPr>
          <a:xfrm>
            <a:off x="6905649" y="3949860"/>
            <a:ext cx="199564" cy="224090"/>
            <a:chOff x="6276025" y="3812400"/>
            <a:chExt cx="416800" cy="468025"/>
          </a:xfrm>
        </p:grpSpPr>
        <p:sp>
          <p:nvSpPr>
            <p:cNvPr id="4398" name="Google Shape;4398;p57"/>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9" name="Google Shape;4399;p57"/>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0" name="Google Shape;4400;p57"/>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1" name="Google Shape;4401;p57"/>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02" name="Google Shape;4402;p57"/>
          <p:cNvGrpSpPr/>
          <p:nvPr/>
        </p:nvGrpSpPr>
        <p:grpSpPr>
          <a:xfrm>
            <a:off x="4327461" y="4231163"/>
            <a:ext cx="232984" cy="231332"/>
            <a:chOff x="890400" y="4399350"/>
            <a:chExt cx="486600" cy="483150"/>
          </a:xfrm>
        </p:grpSpPr>
        <p:sp>
          <p:nvSpPr>
            <p:cNvPr id="4403" name="Google Shape;4403;p57"/>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4" name="Google Shape;4404;p57"/>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5" name="Google Shape;4405;p57"/>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06" name="Google Shape;4406;p57"/>
          <p:cNvGrpSpPr/>
          <p:nvPr/>
        </p:nvGrpSpPr>
        <p:grpSpPr>
          <a:xfrm>
            <a:off x="4622790" y="4241553"/>
            <a:ext cx="231320" cy="210552"/>
            <a:chOff x="1487200" y="4421025"/>
            <a:chExt cx="483125" cy="439750"/>
          </a:xfrm>
        </p:grpSpPr>
        <p:sp>
          <p:nvSpPr>
            <p:cNvPr id="4407" name="Google Shape;4407;p57"/>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8" name="Google Shape;4408;p57"/>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9" name="Google Shape;4409;p57"/>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0" name="Google Shape;4410;p57"/>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11" name="Google Shape;4411;p57"/>
          <p:cNvGrpSpPr/>
          <p:nvPr/>
        </p:nvGrpSpPr>
        <p:grpSpPr>
          <a:xfrm>
            <a:off x="4897705" y="4231175"/>
            <a:ext cx="234540" cy="231308"/>
            <a:chOff x="2079300" y="4399325"/>
            <a:chExt cx="489850" cy="483100"/>
          </a:xfrm>
        </p:grpSpPr>
        <p:sp>
          <p:nvSpPr>
            <p:cNvPr id="4412" name="Google Shape;4412;p57"/>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3" name="Google Shape;4413;p57"/>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14" name="Google Shape;4414;p57"/>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15" name="Google Shape;4415;p57"/>
          <p:cNvGrpSpPr/>
          <p:nvPr/>
        </p:nvGrpSpPr>
        <p:grpSpPr>
          <a:xfrm>
            <a:off x="5486988" y="4231175"/>
            <a:ext cx="187845" cy="231308"/>
            <a:chOff x="3316000" y="4399325"/>
            <a:chExt cx="392325" cy="483100"/>
          </a:xfrm>
        </p:grpSpPr>
        <p:sp>
          <p:nvSpPr>
            <p:cNvPr id="4416" name="Google Shape;4416;p57"/>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7" name="Google Shape;4417;p57"/>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18" name="Google Shape;4418;p57"/>
          <p:cNvGrpSpPr/>
          <p:nvPr/>
        </p:nvGrpSpPr>
        <p:grpSpPr>
          <a:xfrm>
            <a:off x="5775819" y="4231163"/>
            <a:ext cx="172739" cy="231332"/>
            <a:chOff x="3926225" y="4399275"/>
            <a:chExt cx="360775" cy="483150"/>
          </a:xfrm>
        </p:grpSpPr>
        <p:sp>
          <p:nvSpPr>
            <p:cNvPr id="4419" name="Google Shape;4419;p57"/>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0" name="Google Shape;4420;p57"/>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21" name="Google Shape;4421;p57"/>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22" name="Google Shape;4422;p57"/>
          <p:cNvGrpSpPr/>
          <p:nvPr/>
        </p:nvGrpSpPr>
        <p:grpSpPr>
          <a:xfrm>
            <a:off x="6323614" y="4231205"/>
            <a:ext cx="231260" cy="231248"/>
            <a:chOff x="5053975" y="4399375"/>
            <a:chExt cx="483000" cy="482975"/>
          </a:xfrm>
        </p:grpSpPr>
        <p:sp>
          <p:nvSpPr>
            <p:cNvPr id="4423" name="Google Shape;4423;p57"/>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4" name="Google Shape;4424;p57"/>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5" name="Google Shape;4425;p57"/>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6" name="Google Shape;4426;p57"/>
          <p:cNvGrpSpPr/>
          <p:nvPr/>
        </p:nvGrpSpPr>
        <p:grpSpPr>
          <a:xfrm>
            <a:off x="6604310" y="4231169"/>
            <a:ext cx="231320" cy="231320"/>
            <a:chOff x="5648375" y="4399300"/>
            <a:chExt cx="483125" cy="483125"/>
          </a:xfrm>
        </p:grpSpPr>
        <p:sp>
          <p:nvSpPr>
            <p:cNvPr id="4427" name="Google Shape;4427;p57"/>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8" name="Google Shape;4428;p57"/>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9" name="Google Shape;4429;p57"/>
          <p:cNvGrpSpPr/>
          <p:nvPr/>
        </p:nvGrpSpPr>
        <p:grpSpPr>
          <a:xfrm>
            <a:off x="6888215" y="4239297"/>
            <a:ext cx="234432" cy="215065"/>
            <a:chOff x="6239575" y="4416275"/>
            <a:chExt cx="489625" cy="449175"/>
          </a:xfrm>
        </p:grpSpPr>
        <p:sp>
          <p:nvSpPr>
            <p:cNvPr id="4430" name="Google Shape;4430;p57"/>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1" name="Google Shape;4431;p57"/>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2" name="Google Shape;4432;p57"/>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3" name="Google Shape;4433;p57"/>
          <p:cNvGrpSpPr/>
          <p:nvPr/>
        </p:nvGrpSpPr>
        <p:grpSpPr>
          <a:xfrm>
            <a:off x="7160783" y="3375995"/>
            <a:ext cx="231320" cy="231320"/>
            <a:chOff x="892750" y="4993750"/>
            <a:chExt cx="483125" cy="483125"/>
          </a:xfrm>
        </p:grpSpPr>
        <p:sp>
          <p:nvSpPr>
            <p:cNvPr id="4434" name="Google Shape;4434;p57"/>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5" name="Google Shape;4435;p57"/>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6" name="Google Shape;4436;p57"/>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7" name="Google Shape;4437;p57"/>
          <p:cNvGrpSpPr/>
          <p:nvPr/>
        </p:nvGrpSpPr>
        <p:grpSpPr>
          <a:xfrm>
            <a:off x="7160795" y="3661323"/>
            <a:ext cx="231320" cy="231320"/>
            <a:chOff x="1487200" y="4993750"/>
            <a:chExt cx="483125" cy="483125"/>
          </a:xfrm>
        </p:grpSpPr>
        <p:sp>
          <p:nvSpPr>
            <p:cNvPr id="4438" name="Google Shape;4438;p5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9" name="Google Shape;4439;p5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0" name="Google Shape;4440;p57"/>
          <p:cNvGrpSpPr/>
          <p:nvPr/>
        </p:nvGrpSpPr>
        <p:grpSpPr>
          <a:xfrm>
            <a:off x="7160807" y="3946274"/>
            <a:ext cx="231320" cy="231320"/>
            <a:chOff x="2081650" y="4993750"/>
            <a:chExt cx="483125" cy="483125"/>
          </a:xfrm>
        </p:grpSpPr>
        <p:sp>
          <p:nvSpPr>
            <p:cNvPr id="4441" name="Google Shape;4441;p5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2" name="Google Shape;4442;p5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3" name="Google Shape;4443;p57"/>
          <p:cNvGrpSpPr/>
          <p:nvPr/>
        </p:nvGrpSpPr>
        <p:grpSpPr>
          <a:xfrm>
            <a:off x="7449312" y="3375995"/>
            <a:ext cx="231320" cy="231320"/>
            <a:chOff x="2676100" y="4993750"/>
            <a:chExt cx="483125" cy="483125"/>
          </a:xfrm>
        </p:grpSpPr>
        <p:sp>
          <p:nvSpPr>
            <p:cNvPr id="4444" name="Google Shape;4444;p57"/>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5" name="Google Shape;4445;p57"/>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6" name="Google Shape;4446;p57"/>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7" name="Google Shape;4447;p57"/>
          <p:cNvGrpSpPr/>
          <p:nvPr/>
        </p:nvGrpSpPr>
        <p:grpSpPr>
          <a:xfrm>
            <a:off x="7160831" y="4231184"/>
            <a:ext cx="231320" cy="231320"/>
            <a:chOff x="3270550" y="4993750"/>
            <a:chExt cx="483125" cy="483125"/>
          </a:xfrm>
        </p:grpSpPr>
        <p:sp>
          <p:nvSpPr>
            <p:cNvPr id="4448" name="Google Shape;4448;p57"/>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9" name="Google Shape;4449;p57"/>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0" name="Google Shape;4450;p57"/>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51" name="Google Shape;4451;p57"/>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52" name="Google Shape;4452;p57"/>
          <p:cNvGrpSpPr/>
          <p:nvPr/>
        </p:nvGrpSpPr>
        <p:grpSpPr>
          <a:xfrm>
            <a:off x="7449342" y="3946238"/>
            <a:ext cx="231332" cy="231392"/>
            <a:chOff x="4459450" y="4993700"/>
            <a:chExt cx="483150" cy="483275"/>
          </a:xfrm>
        </p:grpSpPr>
        <p:sp>
          <p:nvSpPr>
            <p:cNvPr id="4453" name="Google Shape;4453;p57"/>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4" name="Google Shape;4454;p57"/>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5" name="Google Shape;4455;p57"/>
          <p:cNvGrpSpPr/>
          <p:nvPr/>
        </p:nvGrpSpPr>
        <p:grpSpPr>
          <a:xfrm>
            <a:off x="7449354" y="4231148"/>
            <a:ext cx="231332" cy="231392"/>
            <a:chOff x="5053900" y="4993700"/>
            <a:chExt cx="483150" cy="483275"/>
          </a:xfrm>
        </p:grpSpPr>
        <p:sp>
          <p:nvSpPr>
            <p:cNvPr id="4456" name="Google Shape;4456;p57"/>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7" name="Google Shape;4457;p57"/>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61"/>
        <p:cNvGrpSpPr/>
        <p:nvPr/>
      </p:nvGrpSpPr>
      <p:grpSpPr>
        <a:xfrm>
          <a:off x="0" y="0"/>
          <a:ext cx="0" cy="0"/>
          <a:chOff x="0" y="0"/>
          <a:chExt cx="0" cy="0"/>
        </a:xfrm>
      </p:grpSpPr>
      <p:sp>
        <p:nvSpPr>
          <p:cNvPr id="4462" name="Google Shape;4462;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4463" name="Google Shape;4463;p58"/>
          <p:cNvGrpSpPr/>
          <p:nvPr/>
        </p:nvGrpSpPr>
        <p:grpSpPr>
          <a:xfrm>
            <a:off x="1012848" y="1674363"/>
            <a:ext cx="348568" cy="348541"/>
            <a:chOff x="-65131525" y="1914325"/>
            <a:chExt cx="316650" cy="316625"/>
          </a:xfrm>
        </p:grpSpPr>
        <p:sp>
          <p:nvSpPr>
            <p:cNvPr id="4464" name="Google Shape;4464;p5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6" name="Google Shape;4466;p58"/>
          <p:cNvGrpSpPr/>
          <p:nvPr/>
        </p:nvGrpSpPr>
        <p:grpSpPr>
          <a:xfrm>
            <a:off x="1012848" y="2079072"/>
            <a:ext cx="348568" cy="348568"/>
            <a:chOff x="-65131525" y="2281350"/>
            <a:chExt cx="316650" cy="316650"/>
          </a:xfrm>
        </p:grpSpPr>
        <p:sp>
          <p:nvSpPr>
            <p:cNvPr id="4467" name="Google Shape;4467;p5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58"/>
          <p:cNvGrpSpPr/>
          <p:nvPr/>
        </p:nvGrpSpPr>
        <p:grpSpPr>
          <a:xfrm>
            <a:off x="1015889" y="2481800"/>
            <a:ext cx="342486" cy="349421"/>
            <a:chOff x="-65129950" y="2646800"/>
            <a:chExt cx="311125" cy="317425"/>
          </a:xfrm>
        </p:grpSpPr>
        <p:sp>
          <p:nvSpPr>
            <p:cNvPr id="4470" name="Google Shape;4470;p5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58"/>
          <p:cNvGrpSpPr/>
          <p:nvPr/>
        </p:nvGrpSpPr>
        <p:grpSpPr>
          <a:xfrm>
            <a:off x="3112739" y="1673042"/>
            <a:ext cx="351155" cy="351183"/>
            <a:chOff x="-63252250" y="1930850"/>
            <a:chExt cx="319000" cy="319025"/>
          </a:xfrm>
        </p:grpSpPr>
        <p:sp>
          <p:nvSpPr>
            <p:cNvPr id="4473" name="Google Shape;4473;p5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5" name="Google Shape;4475;p58"/>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6" name="Google Shape;4476;p58"/>
          <p:cNvGrpSpPr/>
          <p:nvPr/>
        </p:nvGrpSpPr>
        <p:grpSpPr>
          <a:xfrm>
            <a:off x="3113606" y="2481359"/>
            <a:ext cx="349421" cy="350302"/>
            <a:chOff x="-63250675" y="2664125"/>
            <a:chExt cx="317425" cy="318225"/>
          </a:xfrm>
        </p:grpSpPr>
        <p:sp>
          <p:nvSpPr>
            <p:cNvPr id="4477" name="Google Shape;4477;p5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58"/>
          <p:cNvGrpSpPr/>
          <p:nvPr/>
        </p:nvGrpSpPr>
        <p:grpSpPr>
          <a:xfrm>
            <a:off x="5236493" y="1676729"/>
            <a:ext cx="345954" cy="343807"/>
            <a:chOff x="-61354075" y="1940500"/>
            <a:chExt cx="314275" cy="312325"/>
          </a:xfrm>
        </p:grpSpPr>
        <p:sp>
          <p:nvSpPr>
            <p:cNvPr id="4480" name="Google Shape;4480;p5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58"/>
          <p:cNvGrpSpPr/>
          <p:nvPr/>
        </p:nvGrpSpPr>
        <p:grpSpPr>
          <a:xfrm>
            <a:off x="5235185" y="2093382"/>
            <a:ext cx="348568" cy="319948"/>
            <a:chOff x="-61354875" y="2322300"/>
            <a:chExt cx="316650" cy="290650"/>
          </a:xfrm>
        </p:grpSpPr>
        <p:sp>
          <p:nvSpPr>
            <p:cNvPr id="4485" name="Google Shape;4485;p5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58"/>
          <p:cNvGrpSpPr/>
          <p:nvPr/>
        </p:nvGrpSpPr>
        <p:grpSpPr>
          <a:xfrm>
            <a:off x="5235185" y="2482226"/>
            <a:ext cx="348568" cy="348568"/>
            <a:chOff x="-61354875" y="2671225"/>
            <a:chExt cx="316650" cy="316650"/>
          </a:xfrm>
        </p:grpSpPr>
        <p:sp>
          <p:nvSpPr>
            <p:cNvPr id="4489" name="Google Shape;4489;p5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58"/>
          <p:cNvGrpSpPr/>
          <p:nvPr/>
        </p:nvGrpSpPr>
        <p:grpSpPr>
          <a:xfrm>
            <a:off x="7343521" y="1672781"/>
            <a:ext cx="351155" cy="351706"/>
            <a:chOff x="-59502375" y="1904375"/>
            <a:chExt cx="319000" cy="319500"/>
          </a:xfrm>
        </p:grpSpPr>
        <p:sp>
          <p:nvSpPr>
            <p:cNvPr id="4495" name="Google Shape;4495;p5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8" name="Google Shape;4498;p58"/>
          <p:cNvGrpSpPr/>
          <p:nvPr/>
        </p:nvGrpSpPr>
        <p:grpSpPr>
          <a:xfrm>
            <a:off x="1435629" y="1675588"/>
            <a:ext cx="351155" cy="346092"/>
            <a:chOff x="-64774725" y="1916550"/>
            <a:chExt cx="319000" cy="314400"/>
          </a:xfrm>
        </p:grpSpPr>
        <p:sp>
          <p:nvSpPr>
            <p:cNvPr id="4499" name="Google Shape;4499;p5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1" name="Google Shape;4501;p58"/>
          <p:cNvGrpSpPr/>
          <p:nvPr/>
        </p:nvGrpSpPr>
        <p:grpSpPr>
          <a:xfrm>
            <a:off x="1436923" y="2077338"/>
            <a:ext cx="348568" cy="352036"/>
            <a:chOff x="-64764500" y="2280550"/>
            <a:chExt cx="316650" cy="319800"/>
          </a:xfrm>
        </p:grpSpPr>
        <p:sp>
          <p:nvSpPr>
            <p:cNvPr id="4502" name="Google Shape;4502;p5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4" name="Google Shape;4504;p58"/>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5" name="Google Shape;4505;p58"/>
          <p:cNvGrpSpPr/>
          <p:nvPr/>
        </p:nvGrpSpPr>
        <p:grpSpPr>
          <a:xfrm>
            <a:off x="3542063" y="1710757"/>
            <a:ext cx="347688" cy="275750"/>
            <a:chOff x="-62882850" y="1999375"/>
            <a:chExt cx="315850" cy="250500"/>
          </a:xfrm>
        </p:grpSpPr>
        <p:sp>
          <p:nvSpPr>
            <p:cNvPr id="4506" name="Google Shape;4506;p5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58"/>
          <p:cNvGrpSpPr/>
          <p:nvPr/>
        </p:nvGrpSpPr>
        <p:grpSpPr>
          <a:xfrm>
            <a:off x="3533821" y="2078631"/>
            <a:ext cx="364172" cy="349449"/>
            <a:chOff x="-62890750" y="2296300"/>
            <a:chExt cx="330825" cy="317450"/>
          </a:xfrm>
        </p:grpSpPr>
        <p:sp>
          <p:nvSpPr>
            <p:cNvPr id="4509" name="Google Shape;4509;p5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2" name="Google Shape;4512;p58"/>
          <p:cNvGrpSpPr/>
          <p:nvPr/>
        </p:nvGrpSpPr>
        <p:grpSpPr>
          <a:xfrm>
            <a:off x="3542063" y="2481799"/>
            <a:ext cx="347688" cy="349421"/>
            <a:chOff x="-62882850" y="2664925"/>
            <a:chExt cx="315850" cy="317425"/>
          </a:xfrm>
        </p:grpSpPr>
        <p:sp>
          <p:nvSpPr>
            <p:cNvPr id="4513" name="Google Shape;4513;p5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5" name="Google Shape;4515;p58"/>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6" name="Google Shape;4516;p58"/>
          <p:cNvGrpSpPr/>
          <p:nvPr/>
        </p:nvGrpSpPr>
        <p:grpSpPr>
          <a:xfrm>
            <a:off x="5659701" y="2082099"/>
            <a:ext cx="348568" cy="342514"/>
            <a:chOff x="-60988625" y="2310475"/>
            <a:chExt cx="316650" cy="311150"/>
          </a:xfrm>
        </p:grpSpPr>
        <p:sp>
          <p:nvSpPr>
            <p:cNvPr id="4517" name="Google Shape;4517;p5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58"/>
          <p:cNvGrpSpPr/>
          <p:nvPr/>
        </p:nvGrpSpPr>
        <p:grpSpPr>
          <a:xfrm>
            <a:off x="5660141" y="2481029"/>
            <a:ext cx="347688" cy="350963"/>
            <a:chOff x="-60987050" y="2671400"/>
            <a:chExt cx="315850" cy="318825"/>
          </a:xfrm>
        </p:grpSpPr>
        <p:sp>
          <p:nvSpPr>
            <p:cNvPr id="4524" name="Google Shape;4524;p5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58"/>
          <p:cNvGrpSpPr/>
          <p:nvPr/>
        </p:nvGrpSpPr>
        <p:grpSpPr>
          <a:xfrm>
            <a:off x="7343520" y="2082980"/>
            <a:ext cx="351155" cy="340753"/>
            <a:chOff x="-59481900" y="2290800"/>
            <a:chExt cx="319000" cy="309550"/>
          </a:xfrm>
        </p:grpSpPr>
        <p:sp>
          <p:nvSpPr>
            <p:cNvPr id="4527" name="Google Shape;4527;p5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58"/>
          <p:cNvGrpSpPr/>
          <p:nvPr/>
        </p:nvGrpSpPr>
        <p:grpSpPr>
          <a:xfrm>
            <a:off x="1857395" y="1674005"/>
            <a:ext cx="351155" cy="349256"/>
            <a:chOff x="-64401400" y="1914475"/>
            <a:chExt cx="319000" cy="317275"/>
          </a:xfrm>
        </p:grpSpPr>
        <p:sp>
          <p:nvSpPr>
            <p:cNvPr id="4534" name="Google Shape;4534;p5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58"/>
          <p:cNvGrpSpPr/>
          <p:nvPr/>
        </p:nvGrpSpPr>
        <p:grpSpPr>
          <a:xfrm>
            <a:off x="1918957" y="2079430"/>
            <a:ext cx="228031" cy="347853"/>
            <a:chOff x="-64343900" y="2282125"/>
            <a:chExt cx="207150" cy="316000"/>
          </a:xfrm>
        </p:grpSpPr>
        <p:sp>
          <p:nvSpPr>
            <p:cNvPr id="4538" name="Google Shape;4538;p5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0" name="Google Shape;4540;p58"/>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1" name="Google Shape;4541;p58"/>
          <p:cNvGrpSpPr/>
          <p:nvPr/>
        </p:nvGrpSpPr>
        <p:grpSpPr>
          <a:xfrm>
            <a:off x="3994027" y="1674252"/>
            <a:ext cx="303463" cy="348761"/>
            <a:chOff x="-62496925" y="1931475"/>
            <a:chExt cx="275675" cy="316825"/>
          </a:xfrm>
        </p:grpSpPr>
        <p:sp>
          <p:nvSpPr>
            <p:cNvPr id="4542" name="Google Shape;4542;p5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4" name="Google Shape;4544;p58"/>
          <p:cNvGrpSpPr/>
          <p:nvPr/>
        </p:nvGrpSpPr>
        <p:grpSpPr>
          <a:xfrm>
            <a:off x="3971901" y="2078521"/>
            <a:ext cx="347715" cy="349669"/>
            <a:chOff x="-62516625" y="2297875"/>
            <a:chExt cx="315875" cy="317650"/>
          </a:xfrm>
        </p:grpSpPr>
        <p:sp>
          <p:nvSpPr>
            <p:cNvPr id="4545" name="Google Shape;4545;p5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7" name="Google Shape;4547;p58"/>
          <p:cNvGrpSpPr/>
          <p:nvPr/>
        </p:nvGrpSpPr>
        <p:grpSpPr>
          <a:xfrm>
            <a:off x="3970608" y="2497389"/>
            <a:ext cx="350302" cy="318241"/>
            <a:chOff x="-62518200" y="2692475"/>
            <a:chExt cx="318225" cy="289100"/>
          </a:xfrm>
        </p:grpSpPr>
        <p:sp>
          <p:nvSpPr>
            <p:cNvPr id="4548" name="Google Shape;4548;p5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58"/>
          <p:cNvGrpSpPr/>
          <p:nvPr/>
        </p:nvGrpSpPr>
        <p:grpSpPr>
          <a:xfrm>
            <a:off x="6103002" y="1674789"/>
            <a:ext cx="294822" cy="347688"/>
            <a:chOff x="-60597975" y="1939525"/>
            <a:chExt cx="267825" cy="315850"/>
          </a:xfrm>
        </p:grpSpPr>
        <p:sp>
          <p:nvSpPr>
            <p:cNvPr id="4551" name="Google Shape;4551;p5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3" name="Google Shape;4553;p58"/>
          <p:cNvGrpSpPr/>
          <p:nvPr/>
        </p:nvGrpSpPr>
        <p:grpSpPr>
          <a:xfrm>
            <a:off x="6074836" y="2077998"/>
            <a:ext cx="351155" cy="350715"/>
            <a:chOff x="-60620800" y="2304600"/>
            <a:chExt cx="319000" cy="318600"/>
          </a:xfrm>
        </p:grpSpPr>
        <p:sp>
          <p:nvSpPr>
            <p:cNvPr id="4554" name="Google Shape;4554;p5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58"/>
          <p:cNvGrpSpPr/>
          <p:nvPr/>
        </p:nvGrpSpPr>
        <p:grpSpPr>
          <a:xfrm>
            <a:off x="6076129" y="2531638"/>
            <a:ext cx="348568" cy="249744"/>
            <a:chOff x="-60621600" y="2716100"/>
            <a:chExt cx="316650" cy="226875"/>
          </a:xfrm>
        </p:grpSpPr>
        <p:sp>
          <p:nvSpPr>
            <p:cNvPr id="4558" name="Google Shape;4558;p5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0" name="Google Shape;4560;p58"/>
          <p:cNvGrpSpPr/>
          <p:nvPr/>
        </p:nvGrpSpPr>
        <p:grpSpPr>
          <a:xfrm>
            <a:off x="7348722" y="2482240"/>
            <a:ext cx="340753" cy="348541"/>
            <a:chOff x="-59475600" y="2658625"/>
            <a:chExt cx="309550" cy="316625"/>
          </a:xfrm>
        </p:grpSpPr>
        <p:sp>
          <p:nvSpPr>
            <p:cNvPr id="4561" name="Google Shape;4561;p5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8" name="Google Shape;4568;p58"/>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8"/>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0" name="Google Shape;4570;p58"/>
          <p:cNvGrpSpPr/>
          <p:nvPr/>
        </p:nvGrpSpPr>
        <p:grpSpPr>
          <a:xfrm>
            <a:off x="2324934" y="2481800"/>
            <a:ext cx="250570" cy="349421"/>
            <a:chOff x="-63987100" y="2646800"/>
            <a:chExt cx="227625" cy="317425"/>
          </a:xfrm>
        </p:grpSpPr>
        <p:sp>
          <p:nvSpPr>
            <p:cNvPr id="4571" name="Google Shape;4571;p5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58"/>
          <p:cNvGrpSpPr/>
          <p:nvPr/>
        </p:nvGrpSpPr>
        <p:grpSpPr>
          <a:xfrm>
            <a:off x="4393267" y="1672615"/>
            <a:ext cx="340753" cy="352036"/>
            <a:chOff x="-62148000" y="1930075"/>
            <a:chExt cx="309550" cy="319800"/>
          </a:xfrm>
        </p:grpSpPr>
        <p:sp>
          <p:nvSpPr>
            <p:cNvPr id="4574" name="Google Shape;4574;p5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6" name="Google Shape;4576;p58"/>
          <p:cNvGrpSpPr/>
          <p:nvPr/>
        </p:nvGrpSpPr>
        <p:grpSpPr>
          <a:xfrm>
            <a:off x="4390667" y="2079498"/>
            <a:ext cx="345954" cy="347715"/>
            <a:chOff x="-62150375" y="2297875"/>
            <a:chExt cx="314275" cy="315875"/>
          </a:xfrm>
        </p:grpSpPr>
        <p:sp>
          <p:nvSpPr>
            <p:cNvPr id="4577" name="Google Shape;4577;p5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58"/>
          <p:cNvGrpSpPr/>
          <p:nvPr/>
        </p:nvGrpSpPr>
        <p:grpSpPr>
          <a:xfrm>
            <a:off x="4389359" y="2481359"/>
            <a:ext cx="348568" cy="350302"/>
            <a:chOff x="-62150375" y="2664925"/>
            <a:chExt cx="316650" cy="318225"/>
          </a:xfrm>
        </p:grpSpPr>
        <p:sp>
          <p:nvSpPr>
            <p:cNvPr id="4583" name="Google Shape;4583;p5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58"/>
          <p:cNvGrpSpPr/>
          <p:nvPr/>
        </p:nvGrpSpPr>
        <p:grpSpPr>
          <a:xfrm>
            <a:off x="6499777" y="1673096"/>
            <a:ext cx="349421" cy="351073"/>
            <a:chOff x="-60254550" y="1938025"/>
            <a:chExt cx="317425" cy="318925"/>
          </a:xfrm>
        </p:grpSpPr>
        <p:sp>
          <p:nvSpPr>
            <p:cNvPr id="4588" name="Google Shape;4588;p5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2" name="Google Shape;4592;p58"/>
          <p:cNvGrpSpPr/>
          <p:nvPr/>
        </p:nvGrpSpPr>
        <p:grpSpPr>
          <a:xfrm>
            <a:off x="6479471" y="2079003"/>
            <a:ext cx="348923" cy="348706"/>
            <a:chOff x="6479471" y="2079003"/>
            <a:chExt cx="348923" cy="348706"/>
          </a:xfrm>
        </p:grpSpPr>
        <p:sp>
          <p:nvSpPr>
            <p:cNvPr id="4593" name="Google Shape;4593;p5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4" name="Google Shape;4594;p58"/>
            <p:cNvGrpSpPr/>
            <p:nvPr/>
          </p:nvGrpSpPr>
          <p:grpSpPr>
            <a:xfrm>
              <a:off x="6520582" y="2079003"/>
              <a:ext cx="307811" cy="348706"/>
              <a:chOff x="-60218325" y="2304850"/>
              <a:chExt cx="279625" cy="316775"/>
            </a:xfrm>
          </p:grpSpPr>
          <p:sp>
            <p:nvSpPr>
              <p:cNvPr id="4595" name="Google Shape;4595;p5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2" name="Google Shape;4602;p58"/>
          <p:cNvGrpSpPr/>
          <p:nvPr/>
        </p:nvGrpSpPr>
        <p:grpSpPr>
          <a:xfrm>
            <a:off x="6526651" y="2480932"/>
            <a:ext cx="295675" cy="351155"/>
            <a:chOff x="-60232500" y="2671225"/>
            <a:chExt cx="268600" cy="319000"/>
          </a:xfrm>
        </p:grpSpPr>
        <p:sp>
          <p:nvSpPr>
            <p:cNvPr id="4603" name="Google Shape;4603;p5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58"/>
          <p:cNvGrpSpPr/>
          <p:nvPr/>
        </p:nvGrpSpPr>
        <p:grpSpPr>
          <a:xfrm>
            <a:off x="7768638" y="1673056"/>
            <a:ext cx="347715" cy="351155"/>
            <a:chOff x="-59100700" y="1911950"/>
            <a:chExt cx="315875" cy="319000"/>
          </a:xfrm>
        </p:grpSpPr>
        <p:sp>
          <p:nvSpPr>
            <p:cNvPr id="4606" name="Google Shape;4606;p5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6" name="Google Shape;4616;p58"/>
          <p:cNvGrpSpPr/>
          <p:nvPr/>
        </p:nvGrpSpPr>
        <p:grpSpPr>
          <a:xfrm>
            <a:off x="2694871" y="1674459"/>
            <a:ext cx="361558" cy="348348"/>
            <a:chOff x="-63665750" y="1914325"/>
            <a:chExt cx="328450" cy="316450"/>
          </a:xfrm>
        </p:grpSpPr>
        <p:sp>
          <p:nvSpPr>
            <p:cNvPr id="4617" name="Google Shape;4617;p5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58"/>
          <p:cNvGrpSpPr/>
          <p:nvPr/>
        </p:nvGrpSpPr>
        <p:grpSpPr>
          <a:xfrm>
            <a:off x="2699632" y="2077985"/>
            <a:ext cx="352036" cy="350742"/>
            <a:chOff x="-63666550" y="2278975"/>
            <a:chExt cx="319800" cy="318625"/>
          </a:xfrm>
        </p:grpSpPr>
        <p:sp>
          <p:nvSpPr>
            <p:cNvPr id="4620" name="Google Shape;4620;p5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 name="Google Shape;4622;p58"/>
          <p:cNvGrpSpPr/>
          <p:nvPr/>
        </p:nvGrpSpPr>
        <p:grpSpPr>
          <a:xfrm>
            <a:off x="2697031" y="2481690"/>
            <a:ext cx="357237" cy="349642"/>
            <a:chOff x="-63669700" y="2646600"/>
            <a:chExt cx="324525" cy="317625"/>
          </a:xfrm>
        </p:grpSpPr>
        <p:sp>
          <p:nvSpPr>
            <p:cNvPr id="4623" name="Google Shape;4623;p5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58"/>
          <p:cNvGrpSpPr/>
          <p:nvPr/>
        </p:nvGrpSpPr>
        <p:grpSpPr>
          <a:xfrm>
            <a:off x="4806228" y="1674129"/>
            <a:ext cx="348568" cy="349009"/>
            <a:chOff x="-61784125" y="1931250"/>
            <a:chExt cx="316650" cy="317050"/>
          </a:xfrm>
        </p:grpSpPr>
        <p:sp>
          <p:nvSpPr>
            <p:cNvPr id="4626" name="Google Shape;4626;p5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58"/>
          <p:cNvGrpSpPr/>
          <p:nvPr/>
        </p:nvGrpSpPr>
        <p:grpSpPr>
          <a:xfrm>
            <a:off x="4806228" y="2079072"/>
            <a:ext cx="348568" cy="348568"/>
            <a:chOff x="-61783350" y="2297100"/>
            <a:chExt cx="316650" cy="316650"/>
          </a:xfrm>
        </p:grpSpPr>
        <p:sp>
          <p:nvSpPr>
            <p:cNvPr id="4631" name="Google Shape;4631;p5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58"/>
          <p:cNvGrpSpPr/>
          <p:nvPr/>
        </p:nvGrpSpPr>
        <p:grpSpPr>
          <a:xfrm>
            <a:off x="4806228" y="2480781"/>
            <a:ext cx="348568" cy="351458"/>
            <a:chOff x="-61782550" y="2664925"/>
            <a:chExt cx="316650" cy="319275"/>
          </a:xfrm>
        </p:grpSpPr>
        <p:sp>
          <p:nvSpPr>
            <p:cNvPr id="4634" name="Google Shape;4634;p5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7" name="Google Shape;4637;p58"/>
          <p:cNvGrpSpPr/>
          <p:nvPr/>
        </p:nvGrpSpPr>
        <p:grpSpPr>
          <a:xfrm>
            <a:off x="6920631" y="1682426"/>
            <a:ext cx="349421" cy="332414"/>
            <a:chOff x="-59889100" y="1945025"/>
            <a:chExt cx="317425" cy="301975"/>
          </a:xfrm>
        </p:grpSpPr>
        <p:sp>
          <p:nvSpPr>
            <p:cNvPr id="4638" name="Google Shape;4638;p5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2" name="Google Shape;4642;p58"/>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3" name="Google Shape;4643;p58"/>
          <p:cNvGrpSpPr/>
          <p:nvPr/>
        </p:nvGrpSpPr>
        <p:grpSpPr>
          <a:xfrm>
            <a:off x="6919764" y="2482611"/>
            <a:ext cx="351155" cy="347798"/>
            <a:chOff x="-59889100" y="2671925"/>
            <a:chExt cx="319000" cy="315950"/>
          </a:xfrm>
        </p:grpSpPr>
        <p:sp>
          <p:nvSpPr>
            <p:cNvPr id="4644" name="Google Shape;4644;p5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8" name="Google Shape;4648;p58"/>
          <p:cNvGrpSpPr/>
          <p:nvPr/>
        </p:nvGrpSpPr>
        <p:grpSpPr>
          <a:xfrm>
            <a:off x="7767785" y="2079072"/>
            <a:ext cx="349421" cy="348568"/>
            <a:chOff x="-59092025" y="2296300"/>
            <a:chExt cx="317425" cy="316650"/>
          </a:xfrm>
        </p:grpSpPr>
        <p:sp>
          <p:nvSpPr>
            <p:cNvPr id="4649" name="Google Shape;4649;p5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1" name="Google Shape;4651;p58"/>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2" name="Google Shape;4652;p58"/>
          <p:cNvGrpSpPr/>
          <p:nvPr/>
        </p:nvGrpSpPr>
        <p:grpSpPr>
          <a:xfrm>
            <a:off x="1012422" y="3464550"/>
            <a:ext cx="349421" cy="349421"/>
            <a:chOff x="-65145700" y="3727425"/>
            <a:chExt cx="317425" cy="317425"/>
          </a:xfrm>
        </p:grpSpPr>
        <p:sp>
          <p:nvSpPr>
            <p:cNvPr id="4653" name="Google Shape;4653;p58"/>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8"/>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58"/>
          <p:cNvGrpSpPr/>
          <p:nvPr/>
        </p:nvGrpSpPr>
        <p:grpSpPr>
          <a:xfrm>
            <a:off x="1015463" y="3872630"/>
            <a:ext cx="343340" cy="349421"/>
            <a:chOff x="-65144125" y="4094450"/>
            <a:chExt cx="311900" cy="317425"/>
          </a:xfrm>
        </p:grpSpPr>
        <p:sp>
          <p:nvSpPr>
            <p:cNvPr id="4656" name="Google Shape;4656;p58"/>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8"/>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8"/>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9" name="Google Shape;4659;p58"/>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0" name="Google Shape;4660;p58"/>
          <p:cNvGrpSpPr/>
          <p:nvPr/>
        </p:nvGrpSpPr>
        <p:grpSpPr>
          <a:xfrm>
            <a:off x="3111996" y="3464178"/>
            <a:ext cx="352641" cy="350164"/>
            <a:chOff x="-63250675" y="3744075"/>
            <a:chExt cx="320350" cy="318100"/>
          </a:xfrm>
        </p:grpSpPr>
        <p:sp>
          <p:nvSpPr>
            <p:cNvPr id="4661" name="Google Shape;4661;p58"/>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8"/>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8"/>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58"/>
          <p:cNvGrpSpPr/>
          <p:nvPr/>
        </p:nvGrpSpPr>
        <p:grpSpPr>
          <a:xfrm>
            <a:off x="3113606" y="3872630"/>
            <a:ext cx="349421" cy="349421"/>
            <a:chOff x="-63250675" y="4110200"/>
            <a:chExt cx="317425" cy="317425"/>
          </a:xfrm>
        </p:grpSpPr>
        <p:sp>
          <p:nvSpPr>
            <p:cNvPr id="4665" name="Google Shape;4665;p58"/>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8"/>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8"/>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8"/>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8"/>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8"/>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8"/>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8"/>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8"/>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58"/>
          <p:cNvGrpSpPr/>
          <p:nvPr/>
        </p:nvGrpSpPr>
        <p:grpSpPr>
          <a:xfrm>
            <a:off x="5238653" y="3047071"/>
            <a:ext cx="341633" cy="341413"/>
            <a:chOff x="-61351725" y="3372400"/>
            <a:chExt cx="310350" cy="310150"/>
          </a:xfrm>
        </p:grpSpPr>
        <p:sp>
          <p:nvSpPr>
            <p:cNvPr id="4675" name="Google Shape;4675;p58"/>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8"/>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8"/>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58"/>
          <p:cNvGrpSpPr/>
          <p:nvPr/>
        </p:nvGrpSpPr>
        <p:grpSpPr>
          <a:xfrm>
            <a:off x="5235185" y="3480594"/>
            <a:ext cx="348568" cy="317333"/>
            <a:chOff x="-61354875" y="3751050"/>
            <a:chExt cx="316650" cy="288275"/>
          </a:xfrm>
        </p:grpSpPr>
        <p:sp>
          <p:nvSpPr>
            <p:cNvPr id="4679" name="Google Shape;4679;p58"/>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8"/>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8"/>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58"/>
          <p:cNvGrpSpPr/>
          <p:nvPr/>
        </p:nvGrpSpPr>
        <p:grpSpPr>
          <a:xfrm>
            <a:off x="5235185" y="3872616"/>
            <a:ext cx="348568" cy="349449"/>
            <a:chOff x="-61354875" y="4101525"/>
            <a:chExt cx="316650" cy="317450"/>
          </a:xfrm>
        </p:grpSpPr>
        <p:sp>
          <p:nvSpPr>
            <p:cNvPr id="4683" name="Google Shape;4683;p58"/>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8"/>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58"/>
          <p:cNvGrpSpPr/>
          <p:nvPr/>
        </p:nvGrpSpPr>
        <p:grpSpPr>
          <a:xfrm>
            <a:off x="7343960" y="3043811"/>
            <a:ext cx="350275" cy="347935"/>
            <a:chOff x="-59470075" y="3308975"/>
            <a:chExt cx="318200" cy="316075"/>
          </a:xfrm>
        </p:grpSpPr>
        <p:sp>
          <p:nvSpPr>
            <p:cNvPr id="4686" name="Google Shape;4686;p58"/>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8"/>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8"/>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8"/>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8"/>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8"/>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8"/>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8"/>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8"/>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5" name="Google Shape;4695;p58"/>
          <p:cNvGrpSpPr/>
          <p:nvPr/>
        </p:nvGrpSpPr>
        <p:grpSpPr>
          <a:xfrm>
            <a:off x="1436496" y="3044291"/>
            <a:ext cx="349421" cy="346972"/>
            <a:chOff x="-64781025" y="3361050"/>
            <a:chExt cx="317425" cy="315200"/>
          </a:xfrm>
        </p:grpSpPr>
        <p:sp>
          <p:nvSpPr>
            <p:cNvPr id="4696" name="Google Shape;4696;p58"/>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8"/>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8"/>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8"/>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0" name="Google Shape;4700;p58"/>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8"/>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8"/>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3" name="Google Shape;4703;p58"/>
          <p:cNvGrpSpPr/>
          <p:nvPr/>
        </p:nvGrpSpPr>
        <p:grpSpPr>
          <a:xfrm>
            <a:off x="3533821" y="3464288"/>
            <a:ext cx="364172" cy="349944"/>
            <a:chOff x="-62890750" y="3747425"/>
            <a:chExt cx="330825" cy="317900"/>
          </a:xfrm>
        </p:grpSpPr>
        <p:sp>
          <p:nvSpPr>
            <p:cNvPr id="4704" name="Google Shape;4704;p5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8" name="Google Shape;4718;p58"/>
          <p:cNvGrpSpPr/>
          <p:nvPr/>
        </p:nvGrpSpPr>
        <p:grpSpPr>
          <a:xfrm>
            <a:off x="3541196" y="3873056"/>
            <a:ext cx="349421" cy="348568"/>
            <a:chOff x="-62884425" y="4111775"/>
            <a:chExt cx="317425" cy="316650"/>
          </a:xfrm>
        </p:grpSpPr>
        <p:sp>
          <p:nvSpPr>
            <p:cNvPr id="4719" name="Google Shape;4719;p58"/>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8"/>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1" name="Google Shape;4721;p58"/>
          <p:cNvGrpSpPr/>
          <p:nvPr/>
        </p:nvGrpSpPr>
        <p:grpSpPr>
          <a:xfrm>
            <a:off x="5660141" y="3046520"/>
            <a:ext cx="347688" cy="342514"/>
            <a:chOff x="-60991775" y="3376900"/>
            <a:chExt cx="315850" cy="311150"/>
          </a:xfrm>
        </p:grpSpPr>
        <p:sp>
          <p:nvSpPr>
            <p:cNvPr id="4722" name="Google Shape;4722;p58"/>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8"/>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8"/>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58"/>
          <p:cNvGrpSpPr/>
          <p:nvPr/>
        </p:nvGrpSpPr>
        <p:grpSpPr>
          <a:xfrm>
            <a:off x="5659701" y="3468443"/>
            <a:ext cx="348568" cy="341633"/>
            <a:chOff x="-60988625" y="3740800"/>
            <a:chExt cx="316650" cy="310350"/>
          </a:xfrm>
        </p:grpSpPr>
        <p:sp>
          <p:nvSpPr>
            <p:cNvPr id="4726" name="Google Shape;4726;p58"/>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8"/>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8"/>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58"/>
          <p:cNvGrpSpPr/>
          <p:nvPr/>
        </p:nvGrpSpPr>
        <p:grpSpPr>
          <a:xfrm>
            <a:off x="5659701" y="3873607"/>
            <a:ext cx="348568" cy="347468"/>
            <a:chOff x="-60987850" y="4100950"/>
            <a:chExt cx="316650" cy="315650"/>
          </a:xfrm>
        </p:grpSpPr>
        <p:sp>
          <p:nvSpPr>
            <p:cNvPr id="4730" name="Google Shape;4730;p58"/>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8"/>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8"/>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8"/>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8"/>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58"/>
          <p:cNvGrpSpPr/>
          <p:nvPr/>
        </p:nvGrpSpPr>
        <p:grpSpPr>
          <a:xfrm>
            <a:off x="7343519" y="3469311"/>
            <a:ext cx="351155" cy="339900"/>
            <a:chOff x="-59447250" y="3706150"/>
            <a:chExt cx="319000" cy="308775"/>
          </a:xfrm>
        </p:grpSpPr>
        <p:sp>
          <p:nvSpPr>
            <p:cNvPr id="4736" name="Google Shape;4736;p58"/>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8"/>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8"/>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8"/>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58"/>
          <p:cNvGrpSpPr/>
          <p:nvPr/>
        </p:nvGrpSpPr>
        <p:grpSpPr>
          <a:xfrm>
            <a:off x="1857821" y="3044511"/>
            <a:ext cx="350302" cy="346532"/>
            <a:chOff x="-64406125" y="3362225"/>
            <a:chExt cx="318225" cy="314800"/>
          </a:xfrm>
        </p:grpSpPr>
        <p:sp>
          <p:nvSpPr>
            <p:cNvPr id="4741" name="Google Shape;4741;p58"/>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8"/>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3" name="Google Shape;4743;p58"/>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4" name="Google Shape;4744;p58"/>
          <p:cNvGrpSpPr/>
          <p:nvPr/>
        </p:nvGrpSpPr>
        <p:grpSpPr>
          <a:xfrm>
            <a:off x="1858262" y="3873057"/>
            <a:ext cx="349421" cy="348568"/>
            <a:chOff x="-64410850" y="4094450"/>
            <a:chExt cx="317425" cy="316650"/>
          </a:xfrm>
        </p:grpSpPr>
        <p:sp>
          <p:nvSpPr>
            <p:cNvPr id="4745" name="Google Shape;4745;p58"/>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8"/>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8"/>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8" name="Google Shape;4748;p58"/>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9" name="Google Shape;4749;p58"/>
          <p:cNvGrpSpPr/>
          <p:nvPr/>
        </p:nvGrpSpPr>
        <p:grpSpPr>
          <a:xfrm>
            <a:off x="3971901" y="3464013"/>
            <a:ext cx="347715" cy="350495"/>
            <a:chOff x="-62516625" y="3743175"/>
            <a:chExt cx="315875" cy="318400"/>
          </a:xfrm>
        </p:grpSpPr>
        <p:sp>
          <p:nvSpPr>
            <p:cNvPr id="4750" name="Google Shape;4750;p5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58"/>
          <p:cNvGrpSpPr/>
          <p:nvPr/>
        </p:nvGrpSpPr>
        <p:grpSpPr>
          <a:xfrm>
            <a:off x="3978410" y="3892128"/>
            <a:ext cx="334698" cy="310426"/>
            <a:chOff x="-62511900" y="4129100"/>
            <a:chExt cx="304050" cy="282000"/>
          </a:xfrm>
        </p:grpSpPr>
        <p:sp>
          <p:nvSpPr>
            <p:cNvPr id="4753" name="Google Shape;4753;p58"/>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8"/>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8"/>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8"/>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8"/>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58"/>
          <p:cNvGrpSpPr/>
          <p:nvPr/>
        </p:nvGrpSpPr>
        <p:grpSpPr>
          <a:xfrm>
            <a:off x="6102576" y="3043066"/>
            <a:ext cx="295675" cy="349421"/>
            <a:chOff x="-60597975" y="3367475"/>
            <a:chExt cx="268600" cy="317425"/>
          </a:xfrm>
        </p:grpSpPr>
        <p:sp>
          <p:nvSpPr>
            <p:cNvPr id="4759" name="Google Shape;4759;p58"/>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8"/>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8"/>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8"/>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8"/>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4" name="Google Shape;4764;p58"/>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5" name="Google Shape;4765;p58"/>
          <p:cNvGrpSpPr/>
          <p:nvPr/>
        </p:nvGrpSpPr>
        <p:grpSpPr>
          <a:xfrm>
            <a:off x="6076129" y="3922482"/>
            <a:ext cx="348568" cy="249716"/>
            <a:chOff x="-60621600" y="4145650"/>
            <a:chExt cx="316650" cy="226850"/>
          </a:xfrm>
        </p:grpSpPr>
        <p:sp>
          <p:nvSpPr>
            <p:cNvPr id="4766" name="Google Shape;4766;p58"/>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8"/>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8"/>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58"/>
          <p:cNvGrpSpPr/>
          <p:nvPr/>
        </p:nvGrpSpPr>
        <p:grpSpPr>
          <a:xfrm>
            <a:off x="7347852" y="3873484"/>
            <a:ext cx="342486" cy="347715"/>
            <a:chOff x="-59400775" y="4084200"/>
            <a:chExt cx="311125" cy="315875"/>
          </a:xfrm>
        </p:grpSpPr>
        <p:sp>
          <p:nvSpPr>
            <p:cNvPr id="4770" name="Google Shape;4770;p58"/>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8"/>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8"/>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8"/>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8"/>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8"/>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58"/>
          <p:cNvGrpSpPr/>
          <p:nvPr/>
        </p:nvGrpSpPr>
        <p:grpSpPr>
          <a:xfrm>
            <a:off x="2276375" y="3043493"/>
            <a:ext cx="347688" cy="348568"/>
            <a:chOff x="-64044600" y="3360375"/>
            <a:chExt cx="315850" cy="316650"/>
          </a:xfrm>
        </p:grpSpPr>
        <p:sp>
          <p:nvSpPr>
            <p:cNvPr id="4777" name="Google Shape;4777;p58"/>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8"/>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8"/>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58"/>
          <p:cNvGrpSpPr/>
          <p:nvPr/>
        </p:nvGrpSpPr>
        <p:grpSpPr>
          <a:xfrm>
            <a:off x="2301514" y="3464550"/>
            <a:ext cx="297409" cy="349421"/>
            <a:chOff x="-64022550" y="3727425"/>
            <a:chExt cx="270175" cy="317425"/>
          </a:xfrm>
        </p:grpSpPr>
        <p:sp>
          <p:nvSpPr>
            <p:cNvPr id="4781" name="Google Shape;4781;p58"/>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8"/>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8"/>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4" name="Google Shape;4784;p58"/>
          <p:cNvGrpSpPr/>
          <p:nvPr/>
        </p:nvGrpSpPr>
        <p:grpSpPr>
          <a:xfrm>
            <a:off x="2324480" y="3872616"/>
            <a:ext cx="251478" cy="349449"/>
            <a:chOff x="-64001300" y="4093650"/>
            <a:chExt cx="228450" cy="317450"/>
          </a:xfrm>
        </p:grpSpPr>
        <p:sp>
          <p:nvSpPr>
            <p:cNvPr id="4785" name="Google Shape;4785;p58"/>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8"/>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8"/>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8"/>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58"/>
          <p:cNvGrpSpPr/>
          <p:nvPr/>
        </p:nvGrpSpPr>
        <p:grpSpPr>
          <a:xfrm>
            <a:off x="4392400" y="3043438"/>
            <a:ext cx="342486" cy="348678"/>
            <a:chOff x="-62148800" y="3377700"/>
            <a:chExt cx="311125" cy="316750"/>
          </a:xfrm>
        </p:grpSpPr>
        <p:sp>
          <p:nvSpPr>
            <p:cNvPr id="4790" name="Google Shape;4790;p58"/>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8"/>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58"/>
          <p:cNvGrpSpPr/>
          <p:nvPr/>
        </p:nvGrpSpPr>
        <p:grpSpPr>
          <a:xfrm>
            <a:off x="4388506" y="3464535"/>
            <a:ext cx="350275" cy="349449"/>
            <a:chOff x="-62154300" y="3743950"/>
            <a:chExt cx="318200" cy="317450"/>
          </a:xfrm>
        </p:grpSpPr>
        <p:sp>
          <p:nvSpPr>
            <p:cNvPr id="4793" name="Google Shape;4793;p58"/>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8"/>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58"/>
          <p:cNvGrpSpPr/>
          <p:nvPr/>
        </p:nvGrpSpPr>
        <p:grpSpPr>
          <a:xfrm>
            <a:off x="4388493" y="3873056"/>
            <a:ext cx="350302" cy="348568"/>
            <a:chOff x="-62151950" y="4111775"/>
            <a:chExt cx="318225" cy="316650"/>
          </a:xfrm>
        </p:grpSpPr>
        <p:sp>
          <p:nvSpPr>
            <p:cNvPr id="4796" name="Google Shape;4796;p58"/>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8"/>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8"/>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8"/>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58"/>
          <p:cNvGrpSpPr/>
          <p:nvPr/>
        </p:nvGrpSpPr>
        <p:grpSpPr>
          <a:xfrm>
            <a:off x="6499351" y="3042984"/>
            <a:ext cx="350275" cy="349587"/>
            <a:chOff x="-60254550" y="3367325"/>
            <a:chExt cx="318200" cy="317575"/>
          </a:xfrm>
        </p:grpSpPr>
        <p:sp>
          <p:nvSpPr>
            <p:cNvPr id="4801" name="Google Shape;4801;p58"/>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8"/>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8"/>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8"/>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5" name="Google Shape;4805;p58"/>
          <p:cNvGrpSpPr/>
          <p:nvPr/>
        </p:nvGrpSpPr>
        <p:grpSpPr>
          <a:xfrm>
            <a:off x="6500204" y="3465031"/>
            <a:ext cx="348568" cy="348458"/>
            <a:chOff x="-60255350" y="3733825"/>
            <a:chExt cx="316650" cy="316550"/>
          </a:xfrm>
        </p:grpSpPr>
        <p:sp>
          <p:nvSpPr>
            <p:cNvPr id="4806" name="Google Shape;4806;p58"/>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8"/>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8"/>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8"/>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8"/>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8"/>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8"/>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58"/>
          <p:cNvGrpSpPr/>
          <p:nvPr/>
        </p:nvGrpSpPr>
        <p:grpSpPr>
          <a:xfrm>
            <a:off x="6526651" y="3873483"/>
            <a:ext cx="295675" cy="347715"/>
            <a:chOff x="-60232500" y="4101525"/>
            <a:chExt cx="268600" cy="315875"/>
          </a:xfrm>
        </p:grpSpPr>
        <p:sp>
          <p:nvSpPr>
            <p:cNvPr id="4814" name="Google Shape;4814;p58"/>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8"/>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6" name="Google Shape;4816;p58"/>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7" name="Google Shape;4817;p58"/>
          <p:cNvGrpSpPr/>
          <p:nvPr/>
        </p:nvGrpSpPr>
        <p:grpSpPr>
          <a:xfrm>
            <a:off x="2700499" y="3043493"/>
            <a:ext cx="350302" cy="348568"/>
            <a:chOff x="-63679950" y="3360375"/>
            <a:chExt cx="318225" cy="316650"/>
          </a:xfrm>
        </p:grpSpPr>
        <p:sp>
          <p:nvSpPr>
            <p:cNvPr id="4818" name="Google Shape;4818;p58"/>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8"/>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8"/>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8"/>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2" name="Google Shape;4822;p58"/>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3" name="Google Shape;4823;p58"/>
          <p:cNvGrpSpPr/>
          <p:nvPr/>
        </p:nvGrpSpPr>
        <p:grpSpPr>
          <a:xfrm>
            <a:off x="2699192" y="3872506"/>
            <a:ext cx="352916" cy="349669"/>
            <a:chOff x="-63679950" y="4093450"/>
            <a:chExt cx="320600" cy="317650"/>
          </a:xfrm>
        </p:grpSpPr>
        <p:sp>
          <p:nvSpPr>
            <p:cNvPr id="4824" name="Google Shape;4824;p58"/>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8"/>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8"/>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7" name="Google Shape;4827;p58"/>
          <p:cNvGrpSpPr/>
          <p:nvPr/>
        </p:nvGrpSpPr>
        <p:grpSpPr>
          <a:xfrm>
            <a:off x="4806228" y="3043052"/>
            <a:ext cx="348568" cy="349449"/>
            <a:chOff x="-61784125" y="3377700"/>
            <a:chExt cx="316650" cy="317450"/>
          </a:xfrm>
        </p:grpSpPr>
        <p:sp>
          <p:nvSpPr>
            <p:cNvPr id="4828" name="Google Shape;4828;p58"/>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8"/>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8"/>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8"/>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8"/>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8"/>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8"/>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58"/>
          <p:cNvGrpSpPr/>
          <p:nvPr/>
        </p:nvGrpSpPr>
        <p:grpSpPr>
          <a:xfrm>
            <a:off x="4806228" y="3464535"/>
            <a:ext cx="348568" cy="349449"/>
            <a:chOff x="-61783350" y="3743950"/>
            <a:chExt cx="316650" cy="317450"/>
          </a:xfrm>
        </p:grpSpPr>
        <p:sp>
          <p:nvSpPr>
            <p:cNvPr id="4836" name="Google Shape;4836;p58"/>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8"/>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8" name="Google Shape;4838;p58"/>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8"/>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8"/>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1" name="Google Shape;4841;p58"/>
          <p:cNvGrpSpPr/>
          <p:nvPr/>
        </p:nvGrpSpPr>
        <p:grpSpPr>
          <a:xfrm>
            <a:off x="6919750" y="3873868"/>
            <a:ext cx="351183" cy="346945"/>
            <a:chOff x="-59869425" y="4102225"/>
            <a:chExt cx="319025" cy="315175"/>
          </a:xfrm>
        </p:grpSpPr>
        <p:sp>
          <p:nvSpPr>
            <p:cNvPr id="4842" name="Google Shape;4842;p58"/>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8"/>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8"/>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8"/>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58"/>
          <p:cNvGrpSpPr/>
          <p:nvPr/>
        </p:nvGrpSpPr>
        <p:grpSpPr>
          <a:xfrm>
            <a:off x="7768209" y="3465403"/>
            <a:ext cx="348568" cy="347715"/>
            <a:chOff x="-59029025" y="3711650"/>
            <a:chExt cx="316650" cy="315875"/>
          </a:xfrm>
        </p:grpSpPr>
        <p:sp>
          <p:nvSpPr>
            <p:cNvPr id="4847" name="Google Shape;4847;p58"/>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8"/>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8"/>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8"/>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8"/>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8"/>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8"/>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57"/>
        <p:cNvGrpSpPr/>
        <p:nvPr/>
      </p:nvGrpSpPr>
      <p:grpSpPr>
        <a:xfrm>
          <a:off x="0" y="0"/>
          <a:ext cx="0" cy="0"/>
          <a:chOff x="0" y="0"/>
          <a:chExt cx="0" cy="0"/>
        </a:xfrm>
      </p:grpSpPr>
      <p:sp>
        <p:nvSpPr>
          <p:cNvPr id="4858" name="Google Shape;4858;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4859" name="Google Shape;4859;p59"/>
          <p:cNvGrpSpPr/>
          <p:nvPr/>
        </p:nvGrpSpPr>
        <p:grpSpPr>
          <a:xfrm>
            <a:off x="1095363" y="1685939"/>
            <a:ext cx="336332" cy="336332"/>
            <a:chOff x="-57970450" y="1903275"/>
            <a:chExt cx="318225" cy="318225"/>
          </a:xfrm>
        </p:grpSpPr>
        <p:sp>
          <p:nvSpPr>
            <p:cNvPr id="4860" name="Google Shape;4860;p5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59"/>
          <p:cNvGrpSpPr/>
          <p:nvPr/>
        </p:nvGrpSpPr>
        <p:grpSpPr>
          <a:xfrm>
            <a:off x="1115761" y="2101328"/>
            <a:ext cx="295536" cy="334667"/>
            <a:chOff x="-57950750" y="2296300"/>
            <a:chExt cx="279625" cy="316650"/>
          </a:xfrm>
        </p:grpSpPr>
        <p:sp>
          <p:nvSpPr>
            <p:cNvPr id="4865" name="Google Shape;4865;p5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59"/>
          <p:cNvGrpSpPr/>
          <p:nvPr/>
        </p:nvGrpSpPr>
        <p:grpSpPr>
          <a:xfrm>
            <a:off x="1095469" y="2515051"/>
            <a:ext cx="336121" cy="335513"/>
            <a:chOff x="-57969675" y="2687750"/>
            <a:chExt cx="318025" cy="317450"/>
          </a:xfrm>
        </p:grpSpPr>
        <p:sp>
          <p:nvSpPr>
            <p:cNvPr id="4870" name="Google Shape;4870;p5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59"/>
          <p:cNvGrpSpPr/>
          <p:nvPr/>
        </p:nvGrpSpPr>
        <p:grpSpPr>
          <a:xfrm>
            <a:off x="3153180" y="1685939"/>
            <a:ext cx="338842" cy="336332"/>
            <a:chOff x="-56012425" y="1903275"/>
            <a:chExt cx="320600" cy="318225"/>
          </a:xfrm>
        </p:grpSpPr>
        <p:sp>
          <p:nvSpPr>
            <p:cNvPr id="4875" name="Google Shape;4875;p5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59"/>
          <p:cNvGrpSpPr/>
          <p:nvPr/>
        </p:nvGrpSpPr>
        <p:grpSpPr>
          <a:xfrm>
            <a:off x="3154013" y="2099663"/>
            <a:ext cx="337178" cy="337178"/>
            <a:chOff x="-56010850" y="2294725"/>
            <a:chExt cx="319025" cy="319025"/>
          </a:xfrm>
        </p:grpSpPr>
        <p:sp>
          <p:nvSpPr>
            <p:cNvPr id="4878" name="Google Shape;4878;p5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2" name="Google Shape;4882;p59"/>
          <p:cNvGrpSpPr/>
          <p:nvPr/>
        </p:nvGrpSpPr>
        <p:grpSpPr>
          <a:xfrm>
            <a:off x="3154026" y="2514232"/>
            <a:ext cx="337151" cy="336332"/>
            <a:chOff x="-56010050" y="2686975"/>
            <a:chExt cx="319000" cy="318225"/>
          </a:xfrm>
        </p:grpSpPr>
        <p:sp>
          <p:nvSpPr>
            <p:cNvPr id="4883" name="Google Shape;4883;p5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59"/>
          <p:cNvGrpSpPr/>
          <p:nvPr/>
        </p:nvGrpSpPr>
        <p:grpSpPr>
          <a:xfrm>
            <a:off x="5231050" y="1685939"/>
            <a:ext cx="337178" cy="336332"/>
            <a:chOff x="-54081175" y="1903275"/>
            <a:chExt cx="319025" cy="318225"/>
          </a:xfrm>
        </p:grpSpPr>
        <p:sp>
          <p:nvSpPr>
            <p:cNvPr id="4888" name="Google Shape;4888;p5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 name="Google Shape;4890;p59"/>
          <p:cNvGrpSpPr/>
          <p:nvPr/>
        </p:nvGrpSpPr>
        <p:grpSpPr>
          <a:xfrm>
            <a:off x="5251871" y="2101328"/>
            <a:ext cx="295536" cy="335513"/>
            <a:chOff x="-54063050" y="2296300"/>
            <a:chExt cx="279625" cy="317450"/>
          </a:xfrm>
        </p:grpSpPr>
        <p:sp>
          <p:nvSpPr>
            <p:cNvPr id="4891" name="Google Shape;4891;p5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5" name="Google Shape;4895;p59"/>
          <p:cNvGrpSpPr/>
          <p:nvPr/>
        </p:nvGrpSpPr>
        <p:grpSpPr>
          <a:xfrm>
            <a:off x="5251871" y="2512620"/>
            <a:ext cx="295536" cy="336279"/>
            <a:chOff x="-54061475" y="2685450"/>
            <a:chExt cx="279625" cy="318175"/>
          </a:xfrm>
        </p:grpSpPr>
        <p:sp>
          <p:nvSpPr>
            <p:cNvPr id="4896" name="Google Shape;4896;p5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59"/>
          <p:cNvGrpSpPr/>
          <p:nvPr/>
        </p:nvGrpSpPr>
        <p:grpSpPr>
          <a:xfrm>
            <a:off x="7350894" y="1695108"/>
            <a:ext cx="256404" cy="337151"/>
            <a:chOff x="-52074300" y="1911950"/>
            <a:chExt cx="242600" cy="319000"/>
          </a:xfrm>
        </p:grpSpPr>
        <p:sp>
          <p:nvSpPr>
            <p:cNvPr id="4901" name="Google Shape;4901;p5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59"/>
          <p:cNvGrpSpPr/>
          <p:nvPr/>
        </p:nvGrpSpPr>
        <p:grpSpPr>
          <a:xfrm>
            <a:off x="1495497" y="1686785"/>
            <a:ext cx="337178" cy="336332"/>
            <a:chOff x="-57578225" y="1904075"/>
            <a:chExt cx="319025" cy="318225"/>
          </a:xfrm>
        </p:grpSpPr>
        <p:sp>
          <p:nvSpPr>
            <p:cNvPr id="4906" name="Google Shape;4906;p5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0" name="Google Shape;4910;p59"/>
          <p:cNvGrpSpPr/>
          <p:nvPr/>
        </p:nvGrpSpPr>
        <p:grpSpPr>
          <a:xfrm>
            <a:off x="1516317" y="2099663"/>
            <a:ext cx="295536" cy="336332"/>
            <a:chOff x="-57558525" y="2294725"/>
            <a:chExt cx="279625" cy="318225"/>
          </a:xfrm>
        </p:grpSpPr>
        <p:sp>
          <p:nvSpPr>
            <p:cNvPr id="4911" name="Google Shape;4911;p5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59"/>
          <p:cNvGrpSpPr/>
          <p:nvPr/>
        </p:nvGrpSpPr>
        <p:grpSpPr>
          <a:xfrm>
            <a:off x="1493832" y="2514232"/>
            <a:ext cx="340507" cy="337151"/>
            <a:chOff x="-57579800" y="2686975"/>
            <a:chExt cx="322175" cy="319000"/>
          </a:xfrm>
        </p:grpSpPr>
        <p:sp>
          <p:nvSpPr>
            <p:cNvPr id="4917" name="Google Shape;4917;p5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59"/>
          <p:cNvGrpSpPr/>
          <p:nvPr/>
        </p:nvGrpSpPr>
        <p:grpSpPr>
          <a:xfrm>
            <a:off x="3566071" y="2099663"/>
            <a:ext cx="342171" cy="336332"/>
            <a:chOff x="-55620975" y="2294725"/>
            <a:chExt cx="323750" cy="318225"/>
          </a:xfrm>
        </p:grpSpPr>
        <p:sp>
          <p:nvSpPr>
            <p:cNvPr id="4920" name="Google Shape;4920;p5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59"/>
          <p:cNvGrpSpPr/>
          <p:nvPr/>
        </p:nvGrpSpPr>
        <p:grpSpPr>
          <a:xfrm>
            <a:off x="3568159" y="2514153"/>
            <a:ext cx="337997" cy="336411"/>
            <a:chOff x="-55620175" y="2686900"/>
            <a:chExt cx="319800" cy="318300"/>
          </a:xfrm>
        </p:grpSpPr>
        <p:sp>
          <p:nvSpPr>
            <p:cNvPr id="4927" name="Google Shape;4927;p5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1" name="Google Shape;4931;p59"/>
          <p:cNvGrpSpPr/>
          <p:nvPr/>
        </p:nvGrpSpPr>
        <p:grpSpPr>
          <a:xfrm>
            <a:off x="5645619" y="1685939"/>
            <a:ext cx="337151" cy="336332"/>
            <a:chOff x="-53690500" y="1903275"/>
            <a:chExt cx="319000" cy="318225"/>
          </a:xfrm>
        </p:grpSpPr>
        <p:sp>
          <p:nvSpPr>
            <p:cNvPr id="4932" name="Google Shape;4932;p5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6" name="Google Shape;4936;p59"/>
          <p:cNvGrpSpPr/>
          <p:nvPr/>
        </p:nvGrpSpPr>
        <p:grpSpPr>
          <a:xfrm>
            <a:off x="5666427" y="2101328"/>
            <a:ext cx="295536" cy="334667"/>
            <a:chOff x="-53670800" y="2296300"/>
            <a:chExt cx="279625" cy="316650"/>
          </a:xfrm>
        </p:grpSpPr>
        <p:sp>
          <p:nvSpPr>
            <p:cNvPr id="4937" name="Google Shape;4937;p5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59"/>
          <p:cNvGrpSpPr/>
          <p:nvPr/>
        </p:nvGrpSpPr>
        <p:grpSpPr>
          <a:xfrm>
            <a:off x="5645619" y="2513809"/>
            <a:ext cx="337151" cy="336755"/>
            <a:chOff x="-53690500" y="2686575"/>
            <a:chExt cx="319000" cy="318625"/>
          </a:xfrm>
        </p:grpSpPr>
        <p:sp>
          <p:nvSpPr>
            <p:cNvPr id="4942" name="Google Shape;4942;p5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59"/>
          <p:cNvGrpSpPr/>
          <p:nvPr/>
        </p:nvGrpSpPr>
        <p:grpSpPr>
          <a:xfrm>
            <a:off x="7331315" y="2108964"/>
            <a:ext cx="295562" cy="336200"/>
            <a:chOff x="-52092425" y="2303525"/>
            <a:chExt cx="279650" cy="318100"/>
          </a:xfrm>
        </p:grpSpPr>
        <p:sp>
          <p:nvSpPr>
            <p:cNvPr id="4947" name="Google Shape;4947;p5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2" name="Google Shape;4952;p59"/>
          <p:cNvGrpSpPr/>
          <p:nvPr/>
        </p:nvGrpSpPr>
        <p:grpSpPr>
          <a:xfrm>
            <a:off x="1905365" y="1687604"/>
            <a:ext cx="338816" cy="336332"/>
            <a:chOff x="-57189125" y="1904850"/>
            <a:chExt cx="320575" cy="318225"/>
          </a:xfrm>
        </p:grpSpPr>
        <p:sp>
          <p:nvSpPr>
            <p:cNvPr id="4953" name="Google Shape;4953;p5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59"/>
          <p:cNvGrpSpPr/>
          <p:nvPr/>
        </p:nvGrpSpPr>
        <p:grpSpPr>
          <a:xfrm>
            <a:off x="1906197" y="2120484"/>
            <a:ext cx="337151" cy="294717"/>
            <a:chOff x="-57187550" y="2314425"/>
            <a:chExt cx="319000" cy="278850"/>
          </a:xfrm>
        </p:grpSpPr>
        <p:sp>
          <p:nvSpPr>
            <p:cNvPr id="4959" name="Google Shape;4959;p5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59"/>
          <p:cNvGrpSpPr/>
          <p:nvPr/>
        </p:nvGrpSpPr>
        <p:grpSpPr>
          <a:xfrm>
            <a:off x="1921997" y="2513598"/>
            <a:ext cx="305550" cy="336966"/>
            <a:chOff x="-57172600" y="2686375"/>
            <a:chExt cx="289100" cy="318825"/>
          </a:xfrm>
        </p:grpSpPr>
        <p:sp>
          <p:nvSpPr>
            <p:cNvPr id="4964" name="Google Shape;4964;p5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59"/>
          <p:cNvGrpSpPr/>
          <p:nvPr/>
        </p:nvGrpSpPr>
        <p:grpSpPr>
          <a:xfrm>
            <a:off x="3983124" y="1685939"/>
            <a:ext cx="336332" cy="334667"/>
            <a:chOff x="-55225575" y="1903275"/>
            <a:chExt cx="318225" cy="316650"/>
          </a:xfrm>
        </p:grpSpPr>
        <p:sp>
          <p:nvSpPr>
            <p:cNvPr id="4967" name="Google Shape;4967;p5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59"/>
          <p:cNvGrpSpPr/>
          <p:nvPr/>
        </p:nvGrpSpPr>
        <p:grpSpPr>
          <a:xfrm>
            <a:off x="3993535" y="2101328"/>
            <a:ext cx="315511" cy="334667"/>
            <a:chOff x="-55217700" y="2296300"/>
            <a:chExt cx="298525" cy="316650"/>
          </a:xfrm>
        </p:grpSpPr>
        <p:sp>
          <p:nvSpPr>
            <p:cNvPr id="4973" name="Google Shape;4973;p5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59"/>
          <p:cNvGrpSpPr/>
          <p:nvPr/>
        </p:nvGrpSpPr>
        <p:grpSpPr>
          <a:xfrm>
            <a:off x="3982292" y="2515897"/>
            <a:ext cx="337997" cy="334667"/>
            <a:chOff x="-55229525" y="2688550"/>
            <a:chExt cx="319800" cy="316650"/>
          </a:xfrm>
        </p:grpSpPr>
        <p:sp>
          <p:nvSpPr>
            <p:cNvPr id="4978" name="Google Shape;4978;p5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59"/>
          <p:cNvGrpSpPr/>
          <p:nvPr/>
        </p:nvGrpSpPr>
        <p:grpSpPr>
          <a:xfrm>
            <a:off x="6069304" y="1685939"/>
            <a:ext cx="315537" cy="336332"/>
            <a:chOff x="-53288825" y="1903275"/>
            <a:chExt cx="298550" cy="318225"/>
          </a:xfrm>
        </p:grpSpPr>
        <p:sp>
          <p:nvSpPr>
            <p:cNvPr id="4983" name="Google Shape;4983;p5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6" name="Google Shape;4986;p59"/>
          <p:cNvGrpSpPr/>
          <p:nvPr/>
        </p:nvGrpSpPr>
        <p:grpSpPr>
          <a:xfrm>
            <a:off x="6058484" y="2099663"/>
            <a:ext cx="337178" cy="336332"/>
            <a:chOff x="-53299850" y="2294725"/>
            <a:chExt cx="319025" cy="318225"/>
          </a:xfrm>
        </p:grpSpPr>
        <p:sp>
          <p:nvSpPr>
            <p:cNvPr id="4987" name="Google Shape;4987;p5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59"/>
          <p:cNvGrpSpPr/>
          <p:nvPr/>
        </p:nvGrpSpPr>
        <p:grpSpPr>
          <a:xfrm>
            <a:off x="6079715" y="2515051"/>
            <a:ext cx="294717" cy="335513"/>
            <a:chOff x="-53278575" y="2687750"/>
            <a:chExt cx="278850" cy="317450"/>
          </a:xfrm>
        </p:grpSpPr>
        <p:sp>
          <p:nvSpPr>
            <p:cNvPr id="4990" name="Google Shape;4990;p5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59"/>
          <p:cNvGrpSpPr/>
          <p:nvPr/>
        </p:nvGrpSpPr>
        <p:grpSpPr>
          <a:xfrm>
            <a:off x="7310508" y="2514760"/>
            <a:ext cx="337178" cy="337468"/>
            <a:chOff x="-52101875" y="2687475"/>
            <a:chExt cx="319025" cy="319300"/>
          </a:xfrm>
        </p:grpSpPr>
        <p:sp>
          <p:nvSpPr>
            <p:cNvPr id="4995" name="Google Shape;4995;p5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59"/>
          <p:cNvGrpSpPr/>
          <p:nvPr/>
        </p:nvGrpSpPr>
        <p:grpSpPr>
          <a:xfrm>
            <a:off x="2346261" y="1686785"/>
            <a:ext cx="295536" cy="336332"/>
            <a:chOff x="-56774050" y="1904075"/>
            <a:chExt cx="279625" cy="318225"/>
          </a:xfrm>
        </p:grpSpPr>
        <p:sp>
          <p:nvSpPr>
            <p:cNvPr id="5000" name="Google Shape;5000;p5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59"/>
          <p:cNvGrpSpPr/>
          <p:nvPr/>
        </p:nvGrpSpPr>
        <p:grpSpPr>
          <a:xfrm>
            <a:off x="2346261" y="2099663"/>
            <a:ext cx="295536" cy="336332"/>
            <a:chOff x="-56774850" y="2294725"/>
            <a:chExt cx="279625" cy="318225"/>
          </a:xfrm>
        </p:grpSpPr>
        <p:sp>
          <p:nvSpPr>
            <p:cNvPr id="5003" name="Google Shape;5003;p5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59"/>
          <p:cNvGrpSpPr/>
          <p:nvPr/>
        </p:nvGrpSpPr>
        <p:grpSpPr>
          <a:xfrm>
            <a:off x="2365827" y="2514232"/>
            <a:ext cx="256404" cy="335486"/>
            <a:chOff x="-56756725" y="2686975"/>
            <a:chExt cx="242600" cy="317425"/>
          </a:xfrm>
        </p:grpSpPr>
        <p:sp>
          <p:nvSpPr>
            <p:cNvPr id="5007" name="Google Shape;5007;p5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59"/>
          <p:cNvGrpSpPr/>
          <p:nvPr/>
        </p:nvGrpSpPr>
        <p:grpSpPr>
          <a:xfrm>
            <a:off x="4408328" y="1685939"/>
            <a:ext cx="314216" cy="337178"/>
            <a:chOff x="-54826975" y="1903275"/>
            <a:chExt cx="297300" cy="319025"/>
          </a:xfrm>
        </p:grpSpPr>
        <p:sp>
          <p:nvSpPr>
            <p:cNvPr id="5011" name="Google Shape;5011;p5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59"/>
          <p:cNvGrpSpPr/>
          <p:nvPr/>
        </p:nvGrpSpPr>
        <p:grpSpPr>
          <a:xfrm>
            <a:off x="4396861" y="2101328"/>
            <a:ext cx="337151" cy="334641"/>
            <a:chOff x="-54836500" y="2296300"/>
            <a:chExt cx="319000" cy="316625"/>
          </a:xfrm>
        </p:grpSpPr>
        <p:sp>
          <p:nvSpPr>
            <p:cNvPr id="5015" name="Google Shape;5015;p5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59"/>
          <p:cNvGrpSpPr/>
          <p:nvPr/>
        </p:nvGrpSpPr>
        <p:grpSpPr>
          <a:xfrm>
            <a:off x="4416836" y="2515051"/>
            <a:ext cx="297200" cy="336332"/>
            <a:chOff x="-54817600" y="2687750"/>
            <a:chExt cx="281200" cy="318225"/>
          </a:xfrm>
        </p:grpSpPr>
        <p:sp>
          <p:nvSpPr>
            <p:cNvPr id="5020" name="Google Shape;5020;p5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59"/>
          <p:cNvGrpSpPr/>
          <p:nvPr/>
        </p:nvGrpSpPr>
        <p:grpSpPr>
          <a:xfrm>
            <a:off x="6494706" y="1685939"/>
            <a:ext cx="295536" cy="334667"/>
            <a:chOff x="-52887125" y="1903275"/>
            <a:chExt cx="279625" cy="316650"/>
          </a:xfrm>
        </p:grpSpPr>
        <p:sp>
          <p:nvSpPr>
            <p:cNvPr id="5025" name="Google Shape;5025;p5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59"/>
          <p:cNvGrpSpPr/>
          <p:nvPr/>
        </p:nvGrpSpPr>
        <p:grpSpPr>
          <a:xfrm>
            <a:off x="6474731" y="2098844"/>
            <a:ext cx="335486" cy="337151"/>
            <a:chOff x="-52906025" y="2293950"/>
            <a:chExt cx="317425" cy="319000"/>
          </a:xfrm>
        </p:grpSpPr>
        <p:sp>
          <p:nvSpPr>
            <p:cNvPr id="5028" name="Google Shape;5028;p5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59"/>
          <p:cNvGrpSpPr/>
          <p:nvPr/>
        </p:nvGrpSpPr>
        <p:grpSpPr>
          <a:xfrm>
            <a:off x="6494706" y="2514232"/>
            <a:ext cx="295536" cy="336332"/>
            <a:chOff x="-52887125" y="2686975"/>
            <a:chExt cx="279625" cy="318225"/>
          </a:xfrm>
        </p:grpSpPr>
        <p:sp>
          <p:nvSpPr>
            <p:cNvPr id="5032" name="Google Shape;5032;p5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59"/>
          <p:cNvGrpSpPr/>
          <p:nvPr/>
        </p:nvGrpSpPr>
        <p:grpSpPr>
          <a:xfrm>
            <a:off x="7742828" y="1698437"/>
            <a:ext cx="296355" cy="334667"/>
            <a:chOff x="-51722225" y="1915100"/>
            <a:chExt cx="280400" cy="316650"/>
          </a:xfrm>
        </p:grpSpPr>
        <p:sp>
          <p:nvSpPr>
            <p:cNvPr id="5037" name="Google Shape;5037;p5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59"/>
          <p:cNvGrpSpPr/>
          <p:nvPr/>
        </p:nvGrpSpPr>
        <p:grpSpPr>
          <a:xfrm>
            <a:off x="2733364" y="1685226"/>
            <a:ext cx="345474" cy="336226"/>
            <a:chOff x="-56407800" y="1902600"/>
            <a:chExt cx="326875" cy="318125"/>
          </a:xfrm>
        </p:grpSpPr>
        <p:sp>
          <p:nvSpPr>
            <p:cNvPr id="5042" name="Google Shape;5042;p5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59"/>
          <p:cNvGrpSpPr/>
          <p:nvPr/>
        </p:nvGrpSpPr>
        <p:grpSpPr>
          <a:xfrm>
            <a:off x="2738768" y="2110496"/>
            <a:ext cx="334667" cy="315511"/>
            <a:chOff x="-56401500" y="2304975"/>
            <a:chExt cx="316650" cy="298525"/>
          </a:xfrm>
        </p:grpSpPr>
        <p:sp>
          <p:nvSpPr>
            <p:cNvPr id="5046" name="Google Shape;5046;p5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59"/>
          <p:cNvGrpSpPr/>
          <p:nvPr/>
        </p:nvGrpSpPr>
        <p:grpSpPr>
          <a:xfrm>
            <a:off x="4835248" y="1684275"/>
            <a:ext cx="298046" cy="336332"/>
            <a:chOff x="-54426150" y="1901700"/>
            <a:chExt cx="282000" cy="318225"/>
          </a:xfrm>
        </p:grpSpPr>
        <p:sp>
          <p:nvSpPr>
            <p:cNvPr id="5051" name="Google Shape;5051;p5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59"/>
          <p:cNvGrpSpPr/>
          <p:nvPr/>
        </p:nvGrpSpPr>
        <p:grpSpPr>
          <a:xfrm>
            <a:off x="4835248" y="2099663"/>
            <a:ext cx="298046" cy="337178"/>
            <a:chOff x="-54426150" y="2294725"/>
            <a:chExt cx="282000" cy="319025"/>
          </a:xfrm>
        </p:grpSpPr>
        <p:sp>
          <p:nvSpPr>
            <p:cNvPr id="5056" name="Google Shape;5056;p5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59"/>
          <p:cNvGrpSpPr/>
          <p:nvPr/>
        </p:nvGrpSpPr>
        <p:grpSpPr>
          <a:xfrm>
            <a:off x="4833583" y="2514232"/>
            <a:ext cx="301375" cy="337151"/>
            <a:chOff x="-54427725" y="2686975"/>
            <a:chExt cx="285150" cy="319000"/>
          </a:xfrm>
        </p:grpSpPr>
        <p:sp>
          <p:nvSpPr>
            <p:cNvPr id="5062" name="Google Shape;5062;p5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59"/>
          <p:cNvGrpSpPr/>
          <p:nvPr/>
        </p:nvGrpSpPr>
        <p:grpSpPr>
          <a:xfrm>
            <a:off x="6888851" y="1686151"/>
            <a:ext cx="334667" cy="335302"/>
            <a:chOff x="-52513800" y="1903475"/>
            <a:chExt cx="316650" cy="317250"/>
          </a:xfrm>
        </p:grpSpPr>
        <p:sp>
          <p:nvSpPr>
            <p:cNvPr id="5068" name="Google Shape;5068;p5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59"/>
          <p:cNvGrpSpPr/>
          <p:nvPr/>
        </p:nvGrpSpPr>
        <p:grpSpPr>
          <a:xfrm>
            <a:off x="6898006" y="2100509"/>
            <a:ext cx="316357" cy="335486"/>
            <a:chOff x="-52505925" y="2295525"/>
            <a:chExt cx="299325" cy="317425"/>
          </a:xfrm>
        </p:grpSpPr>
        <p:sp>
          <p:nvSpPr>
            <p:cNvPr id="5071" name="Google Shape;5071;p5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59"/>
          <p:cNvGrpSpPr/>
          <p:nvPr/>
        </p:nvGrpSpPr>
        <p:grpSpPr>
          <a:xfrm>
            <a:off x="6908417" y="2514232"/>
            <a:ext cx="295536" cy="336332"/>
            <a:chOff x="-52494100" y="2686975"/>
            <a:chExt cx="279625" cy="318225"/>
          </a:xfrm>
        </p:grpSpPr>
        <p:sp>
          <p:nvSpPr>
            <p:cNvPr id="5076" name="Google Shape;5076;p5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59"/>
          <p:cNvGrpSpPr/>
          <p:nvPr/>
        </p:nvGrpSpPr>
        <p:grpSpPr>
          <a:xfrm>
            <a:off x="7744070" y="2111315"/>
            <a:ext cx="293871" cy="336332"/>
            <a:chOff x="-51708850" y="2305750"/>
            <a:chExt cx="278050" cy="318225"/>
          </a:xfrm>
        </p:grpSpPr>
        <p:sp>
          <p:nvSpPr>
            <p:cNvPr id="5081" name="Google Shape;5081;p5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59"/>
          <p:cNvGrpSpPr/>
          <p:nvPr/>
        </p:nvGrpSpPr>
        <p:grpSpPr>
          <a:xfrm>
            <a:off x="1094954" y="3054255"/>
            <a:ext cx="337151" cy="337389"/>
            <a:chOff x="-57956275" y="3197925"/>
            <a:chExt cx="319000" cy="319225"/>
          </a:xfrm>
        </p:grpSpPr>
        <p:sp>
          <p:nvSpPr>
            <p:cNvPr id="5085" name="Google Shape;5085;p59"/>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9"/>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9"/>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9"/>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9"/>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9"/>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9"/>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59"/>
          <p:cNvGrpSpPr/>
          <p:nvPr/>
        </p:nvGrpSpPr>
        <p:grpSpPr>
          <a:xfrm>
            <a:off x="1115761" y="3469035"/>
            <a:ext cx="295536" cy="337151"/>
            <a:chOff x="-57940525" y="3590375"/>
            <a:chExt cx="279625" cy="319000"/>
          </a:xfrm>
        </p:grpSpPr>
        <p:sp>
          <p:nvSpPr>
            <p:cNvPr id="5093" name="Google Shape;5093;p59"/>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9"/>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9"/>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9"/>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9"/>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59"/>
          <p:cNvGrpSpPr/>
          <p:nvPr/>
        </p:nvGrpSpPr>
        <p:grpSpPr>
          <a:xfrm>
            <a:off x="1095363" y="3883578"/>
            <a:ext cx="336332" cy="337178"/>
            <a:chOff x="-57959425" y="3982600"/>
            <a:chExt cx="318225" cy="319025"/>
          </a:xfrm>
        </p:grpSpPr>
        <p:sp>
          <p:nvSpPr>
            <p:cNvPr id="5099" name="Google Shape;5099;p59"/>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9"/>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9"/>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9"/>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9"/>
          <p:cNvGrpSpPr/>
          <p:nvPr/>
        </p:nvGrpSpPr>
        <p:grpSpPr>
          <a:xfrm>
            <a:off x="3154845" y="3055312"/>
            <a:ext cx="335513" cy="335513"/>
            <a:chOff x="-55987225" y="3198925"/>
            <a:chExt cx="317450" cy="317450"/>
          </a:xfrm>
        </p:grpSpPr>
        <p:sp>
          <p:nvSpPr>
            <p:cNvPr id="5104" name="Google Shape;5104;p59"/>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9"/>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9"/>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9"/>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9"/>
          <p:cNvGrpSpPr/>
          <p:nvPr/>
        </p:nvGrpSpPr>
        <p:grpSpPr>
          <a:xfrm>
            <a:off x="3154845" y="3469722"/>
            <a:ext cx="335513" cy="335645"/>
            <a:chOff x="-55987225" y="3591025"/>
            <a:chExt cx="317450" cy="317575"/>
          </a:xfrm>
        </p:grpSpPr>
        <p:sp>
          <p:nvSpPr>
            <p:cNvPr id="5109" name="Google Shape;5109;p59"/>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9"/>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9"/>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9"/>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9"/>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59"/>
          <p:cNvGrpSpPr/>
          <p:nvPr/>
        </p:nvGrpSpPr>
        <p:grpSpPr>
          <a:xfrm>
            <a:off x="3154013" y="3883578"/>
            <a:ext cx="337178" cy="337178"/>
            <a:chOff x="-55988800" y="3982600"/>
            <a:chExt cx="319025" cy="319025"/>
          </a:xfrm>
        </p:grpSpPr>
        <p:sp>
          <p:nvSpPr>
            <p:cNvPr id="5115" name="Google Shape;5115;p59"/>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9"/>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9"/>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9"/>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9"/>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59"/>
          <p:cNvGrpSpPr/>
          <p:nvPr/>
        </p:nvGrpSpPr>
        <p:grpSpPr>
          <a:xfrm>
            <a:off x="5232305" y="3048653"/>
            <a:ext cx="334667" cy="337151"/>
            <a:chOff x="-54026025" y="3192625"/>
            <a:chExt cx="316650" cy="319000"/>
          </a:xfrm>
        </p:grpSpPr>
        <p:sp>
          <p:nvSpPr>
            <p:cNvPr id="5121" name="Google Shape;5121;p59"/>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9"/>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9"/>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9"/>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9"/>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9"/>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9"/>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9"/>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59"/>
          <p:cNvGrpSpPr/>
          <p:nvPr/>
        </p:nvGrpSpPr>
        <p:grpSpPr>
          <a:xfrm>
            <a:off x="5251039" y="3463196"/>
            <a:ext cx="297200" cy="336332"/>
            <a:chOff x="-54007925" y="3584850"/>
            <a:chExt cx="281200" cy="318225"/>
          </a:xfrm>
        </p:grpSpPr>
        <p:sp>
          <p:nvSpPr>
            <p:cNvPr id="5130" name="Google Shape;5130;p59"/>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9"/>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9"/>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9"/>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9"/>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9"/>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59"/>
          <p:cNvGrpSpPr/>
          <p:nvPr/>
        </p:nvGrpSpPr>
        <p:grpSpPr>
          <a:xfrm>
            <a:off x="5251039" y="3876153"/>
            <a:ext cx="297200" cy="337098"/>
            <a:chOff x="-54007925" y="3975575"/>
            <a:chExt cx="281200" cy="318950"/>
          </a:xfrm>
        </p:grpSpPr>
        <p:sp>
          <p:nvSpPr>
            <p:cNvPr id="5137" name="Google Shape;5137;p59"/>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9"/>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9"/>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9"/>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59"/>
          <p:cNvGrpSpPr/>
          <p:nvPr/>
        </p:nvGrpSpPr>
        <p:grpSpPr>
          <a:xfrm>
            <a:off x="7350062" y="3064930"/>
            <a:ext cx="258069" cy="336702"/>
            <a:chOff x="-52005775" y="3208025"/>
            <a:chExt cx="244175" cy="318575"/>
          </a:xfrm>
        </p:grpSpPr>
        <p:sp>
          <p:nvSpPr>
            <p:cNvPr id="5142" name="Google Shape;5142;p59"/>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9"/>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9"/>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9"/>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9"/>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9"/>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9"/>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9"/>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9"/>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9"/>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9"/>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3" name="Google Shape;5153;p59"/>
          <p:cNvGrpSpPr/>
          <p:nvPr/>
        </p:nvGrpSpPr>
        <p:grpSpPr>
          <a:xfrm>
            <a:off x="1495919" y="3055312"/>
            <a:ext cx="336332" cy="336332"/>
            <a:chOff x="-57568775" y="3198925"/>
            <a:chExt cx="318225" cy="318225"/>
          </a:xfrm>
        </p:grpSpPr>
        <p:sp>
          <p:nvSpPr>
            <p:cNvPr id="5154" name="Google Shape;5154;p59"/>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9"/>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9"/>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9"/>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9"/>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9"/>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59"/>
          <p:cNvGrpSpPr/>
          <p:nvPr/>
        </p:nvGrpSpPr>
        <p:grpSpPr>
          <a:xfrm>
            <a:off x="1516317" y="3469035"/>
            <a:ext cx="295536" cy="336332"/>
            <a:chOff x="-57549075" y="3590375"/>
            <a:chExt cx="279625" cy="318225"/>
          </a:xfrm>
        </p:grpSpPr>
        <p:sp>
          <p:nvSpPr>
            <p:cNvPr id="5161" name="Google Shape;5161;p59"/>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9"/>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9"/>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9"/>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59"/>
          <p:cNvGrpSpPr/>
          <p:nvPr/>
        </p:nvGrpSpPr>
        <p:grpSpPr>
          <a:xfrm>
            <a:off x="1495087" y="3883578"/>
            <a:ext cx="337997" cy="337997"/>
            <a:chOff x="-57570350" y="3982600"/>
            <a:chExt cx="319800" cy="319800"/>
          </a:xfrm>
        </p:grpSpPr>
        <p:sp>
          <p:nvSpPr>
            <p:cNvPr id="5166" name="Google Shape;5166;p59"/>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9"/>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9"/>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9"/>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0" name="Google Shape;5170;p59"/>
          <p:cNvGrpSpPr/>
          <p:nvPr/>
        </p:nvGrpSpPr>
        <p:grpSpPr>
          <a:xfrm>
            <a:off x="3589389" y="3054466"/>
            <a:ext cx="295536" cy="337178"/>
            <a:chOff x="-55576850" y="3198125"/>
            <a:chExt cx="279625" cy="319025"/>
          </a:xfrm>
        </p:grpSpPr>
        <p:sp>
          <p:nvSpPr>
            <p:cNvPr id="5171" name="Google Shape;5171;p59"/>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9"/>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9"/>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9"/>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59"/>
          <p:cNvGrpSpPr/>
          <p:nvPr/>
        </p:nvGrpSpPr>
        <p:grpSpPr>
          <a:xfrm>
            <a:off x="3568159" y="3468824"/>
            <a:ext cx="337997" cy="336543"/>
            <a:chOff x="-55596550" y="3590175"/>
            <a:chExt cx="319800" cy="318425"/>
          </a:xfrm>
        </p:grpSpPr>
        <p:sp>
          <p:nvSpPr>
            <p:cNvPr id="5176" name="Google Shape;5176;p59"/>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9"/>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9"/>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9"/>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59"/>
          <p:cNvGrpSpPr/>
          <p:nvPr/>
        </p:nvGrpSpPr>
        <p:grpSpPr>
          <a:xfrm>
            <a:off x="3568568" y="3883340"/>
            <a:ext cx="337178" cy="337415"/>
            <a:chOff x="-55595775" y="3982375"/>
            <a:chExt cx="319025" cy="319250"/>
          </a:xfrm>
        </p:grpSpPr>
        <p:sp>
          <p:nvSpPr>
            <p:cNvPr id="5181" name="Google Shape;5181;p59"/>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9"/>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9"/>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9"/>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9"/>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9"/>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59"/>
          <p:cNvGrpSpPr/>
          <p:nvPr/>
        </p:nvGrpSpPr>
        <p:grpSpPr>
          <a:xfrm>
            <a:off x="5645606" y="3048653"/>
            <a:ext cx="337178" cy="336332"/>
            <a:chOff x="-53635375" y="3192625"/>
            <a:chExt cx="319025" cy="318225"/>
          </a:xfrm>
        </p:grpSpPr>
        <p:sp>
          <p:nvSpPr>
            <p:cNvPr id="5188" name="Google Shape;5188;p59"/>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9"/>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9"/>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59"/>
          <p:cNvGrpSpPr/>
          <p:nvPr/>
        </p:nvGrpSpPr>
        <p:grpSpPr>
          <a:xfrm>
            <a:off x="5666427" y="3463196"/>
            <a:ext cx="295536" cy="337178"/>
            <a:chOff x="-53615675" y="3584850"/>
            <a:chExt cx="279625" cy="319025"/>
          </a:xfrm>
        </p:grpSpPr>
        <p:sp>
          <p:nvSpPr>
            <p:cNvPr id="5192" name="Google Shape;5192;p59"/>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9"/>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9"/>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9"/>
          <p:cNvGrpSpPr/>
          <p:nvPr/>
        </p:nvGrpSpPr>
        <p:grpSpPr>
          <a:xfrm>
            <a:off x="5645619" y="3877131"/>
            <a:ext cx="337151" cy="336121"/>
            <a:chOff x="-53634575" y="3976500"/>
            <a:chExt cx="319000" cy="318025"/>
          </a:xfrm>
        </p:grpSpPr>
        <p:sp>
          <p:nvSpPr>
            <p:cNvPr id="5196" name="Google Shape;5196;p59"/>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9"/>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9"/>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9"/>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9"/>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9"/>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9"/>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9"/>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59"/>
          <p:cNvGrpSpPr/>
          <p:nvPr/>
        </p:nvGrpSpPr>
        <p:grpSpPr>
          <a:xfrm>
            <a:off x="7331328" y="3468718"/>
            <a:ext cx="295536" cy="336649"/>
            <a:chOff x="-52023900" y="3590075"/>
            <a:chExt cx="279625" cy="318525"/>
          </a:xfrm>
        </p:grpSpPr>
        <p:sp>
          <p:nvSpPr>
            <p:cNvPr id="5205" name="Google Shape;5205;p59"/>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9"/>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9"/>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9"/>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9"/>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9"/>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9"/>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59"/>
          <p:cNvGrpSpPr/>
          <p:nvPr/>
        </p:nvGrpSpPr>
        <p:grpSpPr>
          <a:xfrm>
            <a:off x="1906197" y="3055312"/>
            <a:ext cx="337151" cy="337151"/>
            <a:chOff x="-57173375" y="3198925"/>
            <a:chExt cx="319000" cy="319000"/>
          </a:xfrm>
        </p:grpSpPr>
        <p:sp>
          <p:nvSpPr>
            <p:cNvPr id="5213" name="Google Shape;5213;p59"/>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9"/>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9"/>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9"/>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59"/>
          <p:cNvGrpSpPr/>
          <p:nvPr/>
        </p:nvGrpSpPr>
        <p:grpSpPr>
          <a:xfrm>
            <a:off x="1907029" y="3489830"/>
            <a:ext cx="335486" cy="295562"/>
            <a:chOff x="-57176525" y="3610050"/>
            <a:chExt cx="317425" cy="279650"/>
          </a:xfrm>
        </p:grpSpPr>
        <p:sp>
          <p:nvSpPr>
            <p:cNvPr id="5218" name="Google Shape;5218;p59"/>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9"/>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9"/>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9"/>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9"/>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59"/>
          <p:cNvGrpSpPr/>
          <p:nvPr/>
        </p:nvGrpSpPr>
        <p:grpSpPr>
          <a:xfrm>
            <a:off x="1922843" y="3882944"/>
            <a:ext cx="303859" cy="336966"/>
            <a:chOff x="-57162350" y="3982000"/>
            <a:chExt cx="287500" cy="318825"/>
          </a:xfrm>
        </p:grpSpPr>
        <p:sp>
          <p:nvSpPr>
            <p:cNvPr id="5224" name="Google Shape;5224;p59"/>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9"/>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9"/>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9"/>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9"/>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9"/>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9"/>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9"/>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59"/>
          <p:cNvGrpSpPr/>
          <p:nvPr/>
        </p:nvGrpSpPr>
        <p:grpSpPr>
          <a:xfrm>
            <a:off x="3983124" y="3055312"/>
            <a:ext cx="336332" cy="334667"/>
            <a:chOff x="-55202750" y="3198925"/>
            <a:chExt cx="318225" cy="316650"/>
          </a:xfrm>
        </p:grpSpPr>
        <p:sp>
          <p:nvSpPr>
            <p:cNvPr id="5233" name="Google Shape;5233;p59"/>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9"/>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59"/>
          <p:cNvGrpSpPr/>
          <p:nvPr/>
        </p:nvGrpSpPr>
        <p:grpSpPr>
          <a:xfrm>
            <a:off x="3993112" y="3469035"/>
            <a:ext cx="316357" cy="336332"/>
            <a:chOff x="-55194875" y="3590375"/>
            <a:chExt cx="299325" cy="318225"/>
          </a:xfrm>
        </p:grpSpPr>
        <p:sp>
          <p:nvSpPr>
            <p:cNvPr id="5236" name="Google Shape;5236;p59"/>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9"/>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9"/>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9"/>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9"/>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59"/>
          <p:cNvGrpSpPr/>
          <p:nvPr/>
        </p:nvGrpSpPr>
        <p:grpSpPr>
          <a:xfrm>
            <a:off x="3983547" y="3884424"/>
            <a:ext cx="335486" cy="335486"/>
            <a:chOff x="-55203525" y="3983400"/>
            <a:chExt cx="317425" cy="317425"/>
          </a:xfrm>
        </p:grpSpPr>
        <p:sp>
          <p:nvSpPr>
            <p:cNvPr id="5242" name="Google Shape;5242;p59"/>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9"/>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9"/>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59"/>
          <p:cNvGrpSpPr/>
          <p:nvPr/>
        </p:nvGrpSpPr>
        <p:grpSpPr>
          <a:xfrm>
            <a:off x="6069317" y="3048653"/>
            <a:ext cx="315511" cy="337151"/>
            <a:chOff x="-53232900" y="3192625"/>
            <a:chExt cx="298525" cy="319000"/>
          </a:xfrm>
        </p:grpSpPr>
        <p:sp>
          <p:nvSpPr>
            <p:cNvPr id="5246" name="Google Shape;5246;p59"/>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9"/>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9"/>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9"/>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9"/>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9"/>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9"/>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9"/>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59"/>
          <p:cNvGrpSpPr/>
          <p:nvPr/>
        </p:nvGrpSpPr>
        <p:grpSpPr>
          <a:xfrm>
            <a:off x="6059330" y="3463196"/>
            <a:ext cx="335486" cy="334667"/>
            <a:chOff x="-53242350" y="3584850"/>
            <a:chExt cx="317425" cy="316650"/>
          </a:xfrm>
        </p:grpSpPr>
        <p:sp>
          <p:nvSpPr>
            <p:cNvPr id="5255" name="Google Shape;5255;p59"/>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9"/>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9"/>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9"/>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9"/>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59"/>
          <p:cNvGrpSpPr/>
          <p:nvPr/>
        </p:nvGrpSpPr>
        <p:grpSpPr>
          <a:xfrm>
            <a:off x="6079305" y="3876920"/>
            <a:ext cx="295536" cy="337178"/>
            <a:chOff x="-53224225" y="3976300"/>
            <a:chExt cx="279625" cy="319025"/>
          </a:xfrm>
        </p:grpSpPr>
        <p:sp>
          <p:nvSpPr>
            <p:cNvPr id="5261" name="Google Shape;5261;p59"/>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9"/>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9"/>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9"/>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9"/>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9"/>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9"/>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59"/>
          <p:cNvGrpSpPr/>
          <p:nvPr/>
        </p:nvGrpSpPr>
        <p:grpSpPr>
          <a:xfrm>
            <a:off x="7310521" y="3884133"/>
            <a:ext cx="337151" cy="336623"/>
            <a:chOff x="-52043575" y="3983125"/>
            <a:chExt cx="319000" cy="318500"/>
          </a:xfrm>
        </p:grpSpPr>
        <p:sp>
          <p:nvSpPr>
            <p:cNvPr id="5269" name="Google Shape;5269;p59"/>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9"/>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9"/>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9"/>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9"/>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9"/>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9"/>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9"/>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9"/>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59"/>
          <p:cNvGrpSpPr/>
          <p:nvPr/>
        </p:nvGrpSpPr>
        <p:grpSpPr>
          <a:xfrm>
            <a:off x="2346261" y="3055312"/>
            <a:ext cx="295536" cy="337151"/>
            <a:chOff x="-56766175" y="3198925"/>
            <a:chExt cx="279625" cy="319000"/>
          </a:xfrm>
        </p:grpSpPr>
        <p:sp>
          <p:nvSpPr>
            <p:cNvPr id="5279" name="Google Shape;5279;p59"/>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9"/>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9"/>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9"/>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9"/>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9"/>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9"/>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59"/>
          <p:cNvGrpSpPr/>
          <p:nvPr/>
        </p:nvGrpSpPr>
        <p:grpSpPr>
          <a:xfrm>
            <a:off x="2345429" y="3469035"/>
            <a:ext cx="297200" cy="336332"/>
            <a:chOff x="-56766175" y="3590375"/>
            <a:chExt cx="281200" cy="318225"/>
          </a:xfrm>
        </p:grpSpPr>
        <p:sp>
          <p:nvSpPr>
            <p:cNvPr id="5287" name="Google Shape;5287;p59"/>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9"/>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9"/>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9"/>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59"/>
          <p:cNvGrpSpPr/>
          <p:nvPr/>
        </p:nvGrpSpPr>
        <p:grpSpPr>
          <a:xfrm>
            <a:off x="2366237" y="3883578"/>
            <a:ext cx="255585" cy="336332"/>
            <a:chOff x="-56747275" y="3982600"/>
            <a:chExt cx="241825" cy="318225"/>
          </a:xfrm>
        </p:grpSpPr>
        <p:sp>
          <p:nvSpPr>
            <p:cNvPr id="5292" name="Google Shape;5292;p59"/>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9"/>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9"/>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9"/>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9"/>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9"/>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9"/>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9" name="Google Shape;5299;p59"/>
          <p:cNvGrpSpPr/>
          <p:nvPr/>
        </p:nvGrpSpPr>
        <p:grpSpPr>
          <a:xfrm>
            <a:off x="4417669" y="3055312"/>
            <a:ext cx="295536" cy="337151"/>
            <a:chOff x="-54793175" y="3198925"/>
            <a:chExt cx="279625" cy="319000"/>
          </a:xfrm>
        </p:grpSpPr>
        <p:sp>
          <p:nvSpPr>
            <p:cNvPr id="5300" name="Google Shape;5300;p59"/>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9"/>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9"/>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9"/>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9"/>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9"/>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9"/>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59"/>
          <p:cNvGrpSpPr/>
          <p:nvPr/>
        </p:nvGrpSpPr>
        <p:grpSpPr>
          <a:xfrm>
            <a:off x="4396848" y="3475694"/>
            <a:ext cx="337178" cy="322143"/>
            <a:chOff x="-54812875" y="3596675"/>
            <a:chExt cx="319025" cy="304800"/>
          </a:xfrm>
        </p:grpSpPr>
        <p:sp>
          <p:nvSpPr>
            <p:cNvPr id="5308" name="Google Shape;5308;p59"/>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9"/>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9"/>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9"/>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9"/>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9"/>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9"/>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5" name="Google Shape;5315;p59"/>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9"/>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7" name="Google Shape;5317;p59"/>
          <p:cNvGrpSpPr/>
          <p:nvPr/>
        </p:nvGrpSpPr>
        <p:grpSpPr>
          <a:xfrm>
            <a:off x="4417669" y="3883578"/>
            <a:ext cx="295536" cy="336332"/>
            <a:chOff x="-54793175" y="3982600"/>
            <a:chExt cx="279625" cy="318225"/>
          </a:xfrm>
        </p:grpSpPr>
        <p:sp>
          <p:nvSpPr>
            <p:cNvPr id="5318" name="Google Shape;5318;p59"/>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9"/>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9"/>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9"/>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9"/>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9"/>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9"/>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59"/>
          <p:cNvGrpSpPr/>
          <p:nvPr/>
        </p:nvGrpSpPr>
        <p:grpSpPr>
          <a:xfrm>
            <a:off x="6494706" y="3048653"/>
            <a:ext cx="295536" cy="336332"/>
            <a:chOff x="-52832000" y="3192625"/>
            <a:chExt cx="279625" cy="318225"/>
          </a:xfrm>
        </p:grpSpPr>
        <p:sp>
          <p:nvSpPr>
            <p:cNvPr id="5326" name="Google Shape;5326;p59"/>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9"/>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9"/>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9"/>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9"/>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9"/>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9"/>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9"/>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59"/>
          <p:cNvGrpSpPr/>
          <p:nvPr/>
        </p:nvGrpSpPr>
        <p:grpSpPr>
          <a:xfrm>
            <a:off x="6473899" y="3464042"/>
            <a:ext cx="337151" cy="335486"/>
            <a:chOff x="-52851675" y="3585650"/>
            <a:chExt cx="319000" cy="317425"/>
          </a:xfrm>
        </p:grpSpPr>
        <p:sp>
          <p:nvSpPr>
            <p:cNvPr id="5335" name="Google Shape;5335;p59"/>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9"/>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9"/>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9"/>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9"/>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9"/>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59"/>
          <p:cNvGrpSpPr/>
          <p:nvPr/>
        </p:nvGrpSpPr>
        <p:grpSpPr>
          <a:xfrm>
            <a:off x="6494706" y="3876920"/>
            <a:ext cx="295536" cy="337178"/>
            <a:chOff x="-52832000" y="3976300"/>
            <a:chExt cx="279625" cy="319025"/>
          </a:xfrm>
        </p:grpSpPr>
        <p:sp>
          <p:nvSpPr>
            <p:cNvPr id="5342" name="Google Shape;5342;p59"/>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9"/>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9"/>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9"/>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9"/>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59"/>
          <p:cNvGrpSpPr/>
          <p:nvPr/>
        </p:nvGrpSpPr>
        <p:grpSpPr>
          <a:xfrm>
            <a:off x="7742405" y="3055312"/>
            <a:ext cx="297200" cy="336332"/>
            <a:chOff x="-51633225" y="3198925"/>
            <a:chExt cx="281200" cy="318225"/>
          </a:xfrm>
        </p:grpSpPr>
        <p:sp>
          <p:nvSpPr>
            <p:cNvPr id="5348" name="Google Shape;5348;p59"/>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9"/>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9"/>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9"/>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9"/>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9"/>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9"/>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59"/>
          <p:cNvGrpSpPr/>
          <p:nvPr/>
        </p:nvGrpSpPr>
        <p:grpSpPr>
          <a:xfrm>
            <a:off x="2734606" y="3056131"/>
            <a:ext cx="342990" cy="335513"/>
            <a:chOff x="-56396775" y="3199700"/>
            <a:chExt cx="324525" cy="317450"/>
          </a:xfrm>
        </p:grpSpPr>
        <p:sp>
          <p:nvSpPr>
            <p:cNvPr id="5356" name="Google Shape;5356;p59"/>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9"/>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9"/>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9"/>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9"/>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9"/>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59"/>
          <p:cNvGrpSpPr/>
          <p:nvPr/>
        </p:nvGrpSpPr>
        <p:grpSpPr>
          <a:xfrm>
            <a:off x="2737513" y="3479842"/>
            <a:ext cx="337178" cy="315537"/>
            <a:chOff x="-56394425" y="3600600"/>
            <a:chExt cx="319025" cy="298550"/>
          </a:xfrm>
        </p:grpSpPr>
        <p:sp>
          <p:nvSpPr>
            <p:cNvPr id="5363" name="Google Shape;5363;p59"/>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9"/>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9"/>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59"/>
          <p:cNvGrpSpPr/>
          <p:nvPr/>
        </p:nvGrpSpPr>
        <p:grpSpPr>
          <a:xfrm>
            <a:off x="2752507" y="3884424"/>
            <a:ext cx="307188" cy="335486"/>
            <a:chOff x="-56379450" y="3983400"/>
            <a:chExt cx="290650" cy="317425"/>
          </a:xfrm>
        </p:grpSpPr>
        <p:sp>
          <p:nvSpPr>
            <p:cNvPr id="5367" name="Google Shape;5367;p59"/>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9"/>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9"/>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9"/>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9"/>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9"/>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9"/>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9"/>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59"/>
          <p:cNvGrpSpPr/>
          <p:nvPr/>
        </p:nvGrpSpPr>
        <p:grpSpPr>
          <a:xfrm>
            <a:off x="4835670" y="3055312"/>
            <a:ext cx="297200" cy="337151"/>
            <a:chOff x="-54401725" y="3198925"/>
            <a:chExt cx="281200" cy="319000"/>
          </a:xfrm>
        </p:grpSpPr>
        <p:sp>
          <p:nvSpPr>
            <p:cNvPr id="5376" name="Google Shape;5376;p59"/>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9"/>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9"/>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9"/>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9"/>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9"/>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9"/>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9"/>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9"/>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9"/>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9"/>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59"/>
          <p:cNvGrpSpPr/>
          <p:nvPr/>
        </p:nvGrpSpPr>
        <p:grpSpPr>
          <a:xfrm>
            <a:off x="4836503" y="3469035"/>
            <a:ext cx="295536" cy="336332"/>
            <a:chOff x="-54401725" y="3590375"/>
            <a:chExt cx="279625" cy="318225"/>
          </a:xfrm>
        </p:grpSpPr>
        <p:sp>
          <p:nvSpPr>
            <p:cNvPr id="5388" name="Google Shape;5388;p59"/>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9"/>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9"/>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9"/>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9"/>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9"/>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9"/>
          <p:cNvGrpSpPr/>
          <p:nvPr/>
        </p:nvGrpSpPr>
        <p:grpSpPr>
          <a:xfrm>
            <a:off x="4834429" y="3883578"/>
            <a:ext cx="299684" cy="336332"/>
            <a:chOff x="-54403300" y="3982600"/>
            <a:chExt cx="283550" cy="318225"/>
          </a:xfrm>
        </p:grpSpPr>
        <p:sp>
          <p:nvSpPr>
            <p:cNvPr id="5395" name="Google Shape;5395;p59"/>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9"/>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9"/>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9"/>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9"/>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9"/>
          <p:cNvGrpSpPr/>
          <p:nvPr/>
        </p:nvGrpSpPr>
        <p:grpSpPr>
          <a:xfrm>
            <a:off x="6888864" y="3050529"/>
            <a:ext cx="334641" cy="335275"/>
            <a:chOff x="-52458650" y="3194400"/>
            <a:chExt cx="316625" cy="317225"/>
          </a:xfrm>
        </p:grpSpPr>
        <p:sp>
          <p:nvSpPr>
            <p:cNvPr id="5401" name="Google Shape;5401;p59"/>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9"/>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9"/>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9"/>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9"/>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9"/>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9"/>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9"/>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59"/>
          <p:cNvGrpSpPr/>
          <p:nvPr/>
        </p:nvGrpSpPr>
        <p:grpSpPr>
          <a:xfrm>
            <a:off x="6897597" y="3463196"/>
            <a:ext cx="317176" cy="336094"/>
            <a:chOff x="-52450000" y="3584850"/>
            <a:chExt cx="300100" cy="318000"/>
          </a:xfrm>
        </p:grpSpPr>
        <p:sp>
          <p:nvSpPr>
            <p:cNvPr id="5410" name="Google Shape;5410;p59"/>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9"/>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9"/>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9"/>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9"/>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9"/>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9"/>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59"/>
          <p:cNvGrpSpPr/>
          <p:nvPr/>
        </p:nvGrpSpPr>
        <p:grpSpPr>
          <a:xfrm>
            <a:off x="6908417" y="3878584"/>
            <a:ext cx="295536" cy="335513"/>
            <a:chOff x="-52440550" y="3977875"/>
            <a:chExt cx="279625" cy="317450"/>
          </a:xfrm>
        </p:grpSpPr>
        <p:sp>
          <p:nvSpPr>
            <p:cNvPr id="5418" name="Google Shape;5418;p59"/>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9"/>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9"/>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9"/>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9"/>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9"/>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9"/>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9"/>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59"/>
          <p:cNvGrpSpPr/>
          <p:nvPr/>
        </p:nvGrpSpPr>
        <p:grpSpPr>
          <a:xfrm>
            <a:off x="7743238" y="3463196"/>
            <a:ext cx="295536" cy="337178"/>
            <a:chOff x="-51623775" y="3584850"/>
            <a:chExt cx="279625" cy="319025"/>
          </a:xfrm>
        </p:grpSpPr>
        <p:sp>
          <p:nvSpPr>
            <p:cNvPr id="5427" name="Google Shape;5427;p59"/>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9"/>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9"/>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9"/>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9"/>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9"/>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9"/>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9"/>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9"/>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59"/>
          <p:cNvGrpSpPr/>
          <p:nvPr/>
        </p:nvGrpSpPr>
        <p:grpSpPr>
          <a:xfrm>
            <a:off x="3589004" y="1687377"/>
            <a:ext cx="297204" cy="337241"/>
            <a:chOff x="1044400" y="2917425"/>
            <a:chExt cx="248125" cy="281550"/>
          </a:xfrm>
        </p:grpSpPr>
        <p:sp>
          <p:nvSpPr>
            <p:cNvPr id="5437" name="Google Shape;5437;p5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5442" name="Google Shape;5442;p5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5443" name="Google Shape;5443;p5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5444" name="Google Shape;5444;p5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6" name="Google Shape;5446;p59"/>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50"/>
        <p:cNvGrpSpPr/>
        <p:nvPr/>
      </p:nvGrpSpPr>
      <p:grpSpPr>
        <a:xfrm>
          <a:off x="0" y="0"/>
          <a:ext cx="0" cy="0"/>
          <a:chOff x="0" y="0"/>
          <a:chExt cx="0" cy="0"/>
        </a:xfrm>
      </p:grpSpPr>
      <p:sp>
        <p:nvSpPr>
          <p:cNvPr id="5451" name="Google Shape;5451;p6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5452" name="Google Shape;5452;p60"/>
          <p:cNvGrpSpPr/>
          <p:nvPr/>
        </p:nvGrpSpPr>
        <p:grpSpPr>
          <a:xfrm>
            <a:off x="1133421" y="1688547"/>
            <a:ext cx="257794" cy="330743"/>
            <a:chOff x="-50489600" y="1947400"/>
            <a:chExt cx="233150" cy="299125"/>
          </a:xfrm>
        </p:grpSpPr>
        <p:sp>
          <p:nvSpPr>
            <p:cNvPr id="5453" name="Google Shape;5453;p6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60"/>
          <p:cNvGrpSpPr/>
          <p:nvPr/>
        </p:nvGrpSpPr>
        <p:grpSpPr>
          <a:xfrm>
            <a:off x="1096836" y="2096108"/>
            <a:ext cx="330964" cy="331821"/>
            <a:chOff x="-50523475" y="2316000"/>
            <a:chExt cx="299325" cy="300100"/>
          </a:xfrm>
        </p:grpSpPr>
        <p:sp>
          <p:nvSpPr>
            <p:cNvPr id="5456" name="Google Shape;5456;p6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60"/>
          <p:cNvGrpSpPr/>
          <p:nvPr/>
        </p:nvGrpSpPr>
        <p:grpSpPr>
          <a:xfrm>
            <a:off x="1095537" y="2505383"/>
            <a:ext cx="333562" cy="330991"/>
            <a:chOff x="-50524250" y="2686150"/>
            <a:chExt cx="301675" cy="299350"/>
          </a:xfrm>
        </p:grpSpPr>
        <p:sp>
          <p:nvSpPr>
            <p:cNvPr id="5459" name="Google Shape;5459;p6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60"/>
          <p:cNvGrpSpPr/>
          <p:nvPr/>
        </p:nvGrpSpPr>
        <p:grpSpPr>
          <a:xfrm>
            <a:off x="3154610" y="1716411"/>
            <a:ext cx="331821" cy="332705"/>
            <a:chOff x="-48633950" y="1972600"/>
            <a:chExt cx="300100" cy="300900"/>
          </a:xfrm>
        </p:grpSpPr>
        <p:sp>
          <p:nvSpPr>
            <p:cNvPr id="5466" name="Google Shape;5466;p6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60"/>
          <p:cNvGrpSpPr/>
          <p:nvPr/>
        </p:nvGrpSpPr>
        <p:grpSpPr>
          <a:xfrm>
            <a:off x="3154167" y="2124856"/>
            <a:ext cx="332705" cy="334419"/>
            <a:chOff x="-48634750" y="2342000"/>
            <a:chExt cx="300900" cy="302450"/>
          </a:xfrm>
        </p:grpSpPr>
        <p:sp>
          <p:nvSpPr>
            <p:cNvPr id="5469" name="Google Shape;5469;p6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60"/>
          <p:cNvGrpSpPr/>
          <p:nvPr/>
        </p:nvGrpSpPr>
        <p:grpSpPr>
          <a:xfrm>
            <a:off x="3155038" y="2533274"/>
            <a:ext cx="330964" cy="330964"/>
            <a:chOff x="-48633175" y="2711375"/>
            <a:chExt cx="299325" cy="299325"/>
          </a:xfrm>
        </p:grpSpPr>
        <p:sp>
          <p:nvSpPr>
            <p:cNvPr id="5478" name="Google Shape;5478;p6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0"/>
          <p:cNvGrpSpPr/>
          <p:nvPr/>
        </p:nvGrpSpPr>
        <p:grpSpPr>
          <a:xfrm>
            <a:off x="5238891" y="1708560"/>
            <a:ext cx="290882" cy="331848"/>
            <a:chOff x="-46753100" y="1965500"/>
            <a:chExt cx="263075" cy="300125"/>
          </a:xfrm>
        </p:grpSpPr>
        <p:sp>
          <p:nvSpPr>
            <p:cNvPr id="5481" name="Google Shape;5481;p6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60"/>
          <p:cNvGrpSpPr/>
          <p:nvPr/>
        </p:nvGrpSpPr>
        <p:grpSpPr>
          <a:xfrm>
            <a:off x="5217979" y="2134421"/>
            <a:ext cx="332705" cy="292651"/>
            <a:chOff x="-46772025" y="2350650"/>
            <a:chExt cx="300900" cy="264675"/>
          </a:xfrm>
        </p:grpSpPr>
        <p:sp>
          <p:nvSpPr>
            <p:cNvPr id="5484" name="Google Shape;5484;p6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60"/>
          <p:cNvGrpSpPr/>
          <p:nvPr/>
        </p:nvGrpSpPr>
        <p:grpSpPr>
          <a:xfrm>
            <a:off x="5217979" y="2522825"/>
            <a:ext cx="332705" cy="332705"/>
            <a:chOff x="-46772025" y="2701925"/>
            <a:chExt cx="300900" cy="300900"/>
          </a:xfrm>
        </p:grpSpPr>
        <p:sp>
          <p:nvSpPr>
            <p:cNvPr id="5487" name="Google Shape;5487;p6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9" name="Google Shape;5489;p60"/>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0" name="Google Shape;5490;p60"/>
          <p:cNvGrpSpPr/>
          <p:nvPr/>
        </p:nvGrpSpPr>
        <p:grpSpPr>
          <a:xfrm>
            <a:off x="1507602" y="1689404"/>
            <a:ext cx="331821" cy="332705"/>
            <a:chOff x="-50154075" y="1948175"/>
            <a:chExt cx="300100" cy="300900"/>
          </a:xfrm>
        </p:grpSpPr>
        <p:sp>
          <p:nvSpPr>
            <p:cNvPr id="5491" name="Google Shape;5491;p6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60"/>
          <p:cNvGrpSpPr/>
          <p:nvPr/>
        </p:nvGrpSpPr>
        <p:grpSpPr>
          <a:xfrm>
            <a:off x="1507602" y="2096965"/>
            <a:ext cx="331821" cy="331848"/>
            <a:chOff x="-50154850" y="2316775"/>
            <a:chExt cx="300100" cy="300125"/>
          </a:xfrm>
        </p:grpSpPr>
        <p:sp>
          <p:nvSpPr>
            <p:cNvPr id="5494" name="Google Shape;5494;p6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60"/>
          <p:cNvGrpSpPr/>
          <p:nvPr/>
        </p:nvGrpSpPr>
        <p:grpSpPr>
          <a:xfrm>
            <a:off x="1503690" y="2504112"/>
            <a:ext cx="339643" cy="330300"/>
            <a:chOff x="-50158000" y="2685000"/>
            <a:chExt cx="307175" cy="298725"/>
          </a:xfrm>
        </p:grpSpPr>
        <p:sp>
          <p:nvSpPr>
            <p:cNvPr id="5497" name="Google Shape;5497;p6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60"/>
          <p:cNvGrpSpPr/>
          <p:nvPr/>
        </p:nvGrpSpPr>
        <p:grpSpPr>
          <a:xfrm>
            <a:off x="3572048" y="1717268"/>
            <a:ext cx="334419" cy="331848"/>
            <a:chOff x="-48266125" y="1973375"/>
            <a:chExt cx="302450" cy="300125"/>
          </a:xfrm>
        </p:grpSpPr>
        <p:sp>
          <p:nvSpPr>
            <p:cNvPr id="5500" name="Google Shape;5500;p6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60"/>
          <p:cNvGrpSpPr/>
          <p:nvPr/>
        </p:nvGrpSpPr>
        <p:grpSpPr>
          <a:xfrm>
            <a:off x="3597286" y="2125575"/>
            <a:ext cx="283944" cy="331959"/>
            <a:chOff x="-48237000" y="2342650"/>
            <a:chExt cx="256800" cy="300225"/>
          </a:xfrm>
        </p:grpSpPr>
        <p:sp>
          <p:nvSpPr>
            <p:cNvPr id="5507" name="Google Shape;5507;p6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60"/>
          <p:cNvGrpSpPr/>
          <p:nvPr/>
        </p:nvGrpSpPr>
        <p:grpSpPr>
          <a:xfrm>
            <a:off x="5630194" y="1709224"/>
            <a:ext cx="334447" cy="329443"/>
            <a:chOff x="-46404975" y="1966100"/>
            <a:chExt cx="302475" cy="297950"/>
          </a:xfrm>
        </p:grpSpPr>
        <p:sp>
          <p:nvSpPr>
            <p:cNvPr id="5511" name="Google Shape;5511;p6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0"/>
          <p:cNvGrpSpPr/>
          <p:nvPr/>
        </p:nvGrpSpPr>
        <p:grpSpPr>
          <a:xfrm>
            <a:off x="5631493" y="2115264"/>
            <a:ext cx="331848" cy="331821"/>
            <a:chOff x="-46401050" y="2333325"/>
            <a:chExt cx="300125" cy="300100"/>
          </a:xfrm>
        </p:grpSpPr>
        <p:sp>
          <p:nvSpPr>
            <p:cNvPr id="5516" name="Google Shape;5516;p6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0" name="Google Shape;5520;p60"/>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1" name="Google Shape;5521;p60"/>
          <p:cNvGrpSpPr/>
          <p:nvPr/>
        </p:nvGrpSpPr>
        <p:grpSpPr>
          <a:xfrm>
            <a:off x="7280492" y="2124856"/>
            <a:ext cx="332705" cy="332677"/>
            <a:chOff x="-44914800" y="2342000"/>
            <a:chExt cx="300900" cy="300875"/>
          </a:xfrm>
        </p:grpSpPr>
        <p:sp>
          <p:nvSpPr>
            <p:cNvPr id="5522" name="Google Shape;5522;p6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5" name="Google Shape;5525;p60"/>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6" name="Google Shape;5526;p60"/>
          <p:cNvGrpSpPr/>
          <p:nvPr/>
        </p:nvGrpSpPr>
        <p:grpSpPr>
          <a:xfrm>
            <a:off x="1917775" y="2096827"/>
            <a:ext cx="332705" cy="331102"/>
            <a:chOff x="-49786250" y="2316650"/>
            <a:chExt cx="300900" cy="299450"/>
          </a:xfrm>
        </p:grpSpPr>
        <p:sp>
          <p:nvSpPr>
            <p:cNvPr id="5527" name="Google Shape;5527;p6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4" name="Google Shape;5534;p60"/>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0"/>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6" name="Google Shape;5536;p60"/>
          <p:cNvGrpSpPr/>
          <p:nvPr/>
        </p:nvGrpSpPr>
        <p:grpSpPr>
          <a:xfrm>
            <a:off x="4045921" y="2124856"/>
            <a:ext cx="213400" cy="332677"/>
            <a:chOff x="-47842400" y="2342000"/>
            <a:chExt cx="193000" cy="300875"/>
          </a:xfrm>
        </p:grpSpPr>
        <p:sp>
          <p:nvSpPr>
            <p:cNvPr id="5537" name="Google Shape;5537;p6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60"/>
          <p:cNvGrpSpPr/>
          <p:nvPr/>
        </p:nvGrpSpPr>
        <p:grpSpPr>
          <a:xfrm>
            <a:off x="3986697" y="2532417"/>
            <a:ext cx="331848" cy="332705"/>
            <a:chOff x="-47896750" y="2710600"/>
            <a:chExt cx="300125" cy="300900"/>
          </a:xfrm>
        </p:grpSpPr>
        <p:sp>
          <p:nvSpPr>
            <p:cNvPr id="5541" name="Google Shape;5541;p6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0"/>
          <p:cNvGrpSpPr/>
          <p:nvPr/>
        </p:nvGrpSpPr>
        <p:grpSpPr>
          <a:xfrm>
            <a:off x="6041972" y="1727717"/>
            <a:ext cx="332705" cy="291794"/>
            <a:chOff x="-46033225" y="1982825"/>
            <a:chExt cx="300900" cy="263900"/>
          </a:xfrm>
        </p:grpSpPr>
        <p:sp>
          <p:nvSpPr>
            <p:cNvPr id="5546" name="Google Shape;5546;p6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60"/>
          <p:cNvGrpSpPr/>
          <p:nvPr/>
        </p:nvGrpSpPr>
        <p:grpSpPr>
          <a:xfrm>
            <a:off x="6038932" y="2116564"/>
            <a:ext cx="338786" cy="302133"/>
            <a:chOff x="-46034000" y="2334500"/>
            <a:chExt cx="306400" cy="273250"/>
          </a:xfrm>
        </p:grpSpPr>
        <p:sp>
          <p:nvSpPr>
            <p:cNvPr id="5550" name="Google Shape;5550;p6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60"/>
          <p:cNvGrpSpPr/>
          <p:nvPr/>
        </p:nvGrpSpPr>
        <p:grpSpPr>
          <a:xfrm>
            <a:off x="6081598" y="2523599"/>
            <a:ext cx="253454" cy="330190"/>
            <a:chOff x="-45998575" y="2702625"/>
            <a:chExt cx="229225" cy="298625"/>
          </a:xfrm>
        </p:grpSpPr>
        <p:sp>
          <p:nvSpPr>
            <p:cNvPr id="5554" name="Google Shape;5554;p6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1" name="Google Shape;5561;p60"/>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0"/>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0"/>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0"/>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0"/>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6" name="Google Shape;5566;p60"/>
          <p:cNvGrpSpPr/>
          <p:nvPr/>
        </p:nvGrpSpPr>
        <p:grpSpPr>
          <a:xfrm>
            <a:off x="2350737" y="2503669"/>
            <a:ext cx="291767" cy="334447"/>
            <a:chOff x="-49398750" y="2684600"/>
            <a:chExt cx="263875" cy="302475"/>
          </a:xfrm>
        </p:grpSpPr>
        <p:sp>
          <p:nvSpPr>
            <p:cNvPr id="5567" name="Google Shape;5567;p6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60"/>
          <p:cNvGrpSpPr/>
          <p:nvPr/>
        </p:nvGrpSpPr>
        <p:grpSpPr>
          <a:xfrm>
            <a:off x="4419244" y="1718152"/>
            <a:ext cx="290882" cy="332705"/>
            <a:chOff x="-47509225" y="1974175"/>
            <a:chExt cx="263075" cy="300900"/>
          </a:xfrm>
        </p:grpSpPr>
        <p:sp>
          <p:nvSpPr>
            <p:cNvPr id="5571" name="Google Shape;5571;p6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60"/>
          <p:cNvGrpSpPr/>
          <p:nvPr/>
        </p:nvGrpSpPr>
        <p:grpSpPr>
          <a:xfrm>
            <a:off x="4397476" y="2124856"/>
            <a:ext cx="334419" cy="331599"/>
            <a:chOff x="-47529700" y="2342000"/>
            <a:chExt cx="302450" cy="299900"/>
          </a:xfrm>
        </p:grpSpPr>
        <p:sp>
          <p:nvSpPr>
            <p:cNvPr id="5577" name="Google Shape;5577;p6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60"/>
          <p:cNvGrpSpPr/>
          <p:nvPr/>
        </p:nvGrpSpPr>
        <p:grpSpPr>
          <a:xfrm>
            <a:off x="4398775" y="2573356"/>
            <a:ext cx="331821" cy="252570"/>
            <a:chOff x="-47527350" y="2747625"/>
            <a:chExt cx="300100" cy="228425"/>
          </a:xfrm>
        </p:grpSpPr>
        <p:sp>
          <p:nvSpPr>
            <p:cNvPr id="5580" name="Google Shape;5580;p6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6" name="Google Shape;5586;p60"/>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7" name="Google Shape;5587;p60"/>
          <p:cNvGrpSpPr/>
          <p:nvPr/>
        </p:nvGrpSpPr>
        <p:grpSpPr>
          <a:xfrm>
            <a:off x="6457973" y="2136162"/>
            <a:ext cx="331848" cy="291767"/>
            <a:chOff x="-45664625" y="2352225"/>
            <a:chExt cx="300125" cy="263875"/>
          </a:xfrm>
        </p:grpSpPr>
        <p:sp>
          <p:nvSpPr>
            <p:cNvPr id="5588" name="Google Shape;5588;p6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0"/>
          <p:cNvGrpSpPr/>
          <p:nvPr/>
        </p:nvGrpSpPr>
        <p:grpSpPr>
          <a:xfrm>
            <a:off x="6457213" y="2524291"/>
            <a:ext cx="333369" cy="331240"/>
            <a:chOff x="-45665400" y="2703250"/>
            <a:chExt cx="301500" cy="299575"/>
          </a:xfrm>
        </p:grpSpPr>
        <p:sp>
          <p:nvSpPr>
            <p:cNvPr id="5596" name="Google Shape;5596;p6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0"/>
          <p:cNvGrpSpPr/>
          <p:nvPr/>
        </p:nvGrpSpPr>
        <p:grpSpPr>
          <a:xfrm>
            <a:off x="7727678" y="1727717"/>
            <a:ext cx="332705" cy="333590"/>
            <a:chOff x="-44528075" y="1982825"/>
            <a:chExt cx="300900" cy="301700"/>
          </a:xfrm>
        </p:grpSpPr>
        <p:sp>
          <p:nvSpPr>
            <p:cNvPr id="5601" name="Google Shape;5601;p6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0"/>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0"/>
          <p:cNvGrpSpPr/>
          <p:nvPr/>
        </p:nvGrpSpPr>
        <p:grpSpPr>
          <a:xfrm>
            <a:off x="2742332" y="2096965"/>
            <a:ext cx="331821" cy="331848"/>
            <a:chOff x="-49048250" y="2316775"/>
            <a:chExt cx="300100" cy="300125"/>
          </a:xfrm>
        </p:grpSpPr>
        <p:sp>
          <p:nvSpPr>
            <p:cNvPr id="5610" name="Google Shape;5610;p6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4" name="Google Shape;5614;p60"/>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5" name="Google Shape;5615;p60"/>
          <p:cNvGrpSpPr/>
          <p:nvPr/>
        </p:nvGrpSpPr>
        <p:grpSpPr>
          <a:xfrm>
            <a:off x="4805880" y="1718152"/>
            <a:ext cx="333590" cy="331821"/>
            <a:chOff x="-47160325" y="1974175"/>
            <a:chExt cx="301700" cy="300100"/>
          </a:xfrm>
        </p:grpSpPr>
        <p:sp>
          <p:nvSpPr>
            <p:cNvPr id="5616" name="Google Shape;5616;p6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0"/>
          <p:cNvGrpSpPr/>
          <p:nvPr/>
        </p:nvGrpSpPr>
        <p:grpSpPr>
          <a:xfrm>
            <a:off x="4806322" y="2124856"/>
            <a:ext cx="332705" cy="332677"/>
            <a:chOff x="-47159525" y="2342000"/>
            <a:chExt cx="300900" cy="300875"/>
          </a:xfrm>
        </p:grpSpPr>
        <p:sp>
          <p:nvSpPr>
            <p:cNvPr id="5619" name="Google Shape;5619;p6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60"/>
          <p:cNvGrpSpPr/>
          <p:nvPr/>
        </p:nvGrpSpPr>
        <p:grpSpPr>
          <a:xfrm>
            <a:off x="4806765" y="2534159"/>
            <a:ext cx="331821" cy="332705"/>
            <a:chOff x="-47157950" y="2712175"/>
            <a:chExt cx="300100" cy="300900"/>
          </a:xfrm>
        </p:grpSpPr>
        <p:sp>
          <p:nvSpPr>
            <p:cNvPr id="5625" name="Google Shape;5625;p6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2" name="Google Shape;5632;p60"/>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3" name="Google Shape;5633;p60"/>
          <p:cNvGrpSpPr/>
          <p:nvPr/>
        </p:nvGrpSpPr>
        <p:grpSpPr>
          <a:xfrm>
            <a:off x="6885257" y="2115264"/>
            <a:ext cx="292624" cy="331821"/>
            <a:chOff x="-45278675" y="2333325"/>
            <a:chExt cx="264650" cy="300100"/>
          </a:xfrm>
        </p:grpSpPr>
        <p:sp>
          <p:nvSpPr>
            <p:cNvPr id="5634" name="Google Shape;5634;p6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60"/>
          <p:cNvGrpSpPr/>
          <p:nvPr/>
        </p:nvGrpSpPr>
        <p:grpSpPr>
          <a:xfrm>
            <a:off x="6894821" y="2522825"/>
            <a:ext cx="273495" cy="331848"/>
            <a:chOff x="-45270025" y="2701925"/>
            <a:chExt cx="247350" cy="300125"/>
          </a:xfrm>
        </p:grpSpPr>
        <p:sp>
          <p:nvSpPr>
            <p:cNvPr id="5639" name="Google Shape;5639;p6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3" name="Google Shape;5643;p60"/>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4" name="Google Shape;5644;p60"/>
          <p:cNvGrpSpPr/>
          <p:nvPr/>
        </p:nvGrpSpPr>
        <p:grpSpPr>
          <a:xfrm>
            <a:off x="1133422" y="3054944"/>
            <a:ext cx="257794" cy="333728"/>
            <a:chOff x="-50469125" y="3183175"/>
            <a:chExt cx="233150" cy="301825"/>
          </a:xfrm>
        </p:grpSpPr>
        <p:sp>
          <p:nvSpPr>
            <p:cNvPr id="5645" name="Google Shape;5645;p60"/>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0"/>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0"/>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60"/>
          <p:cNvGrpSpPr/>
          <p:nvPr/>
        </p:nvGrpSpPr>
        <p:grpSpPr>
          <a:xfrm>
            <a:off x="1095967" y="3461620"/>
            <a:ext cx="332705" cy="331848"/>
            <a:chOff x="-50504575" y="3550975"/>
            <a:chExt cx="300900" cy="300125"/>
          </a:xfrm>
        </p:grpSpPr>
        <p:sp>
          <p:nvSpPr>
            <p:cNvPr id="5649" name="Google Shape;5649;p60"/>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0"/>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0"/>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0"/>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60"/>
          <p:cNvGrpSpPr/>
          <p:nvPr/>
        </p:nvGrpSpPr>
        <p:grpSpPr>
          <a:xfrm>
            <a:off x="1095967" y="3870950"/>
            <a:ext cx="332705" cy="330964"/>
            <a:chOff x="-50503000" y="3921175"/>
            <a:chExt cx="300900" cy="299325"/>
          </a:xfrm>
        </p:grpSpPr>
        <p:sp>
          <p:nvSpPr>
            <p:cNvPr id="5654" name="Google Shape;5654;p60"/>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0"/>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0"/>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0"/>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0"/>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60"/>
          <p:cNvGrpSpPr/>
          <p:nvPr/>
        </p:nvGrpSpPr>
        <p:grpSpPr>
          <a:xfrm>
            <a:off x="3154610" y="3073215"/>
            <a:ext cx="331821" cy="332705"/>
            <a:chOff x="-48630025" y="3199700"/>
            <a:chExt cx="300100" cy="300900"/>
          </a:xfrm>
        </p:grpSpPr>
        <p:sp>
          <p:nvSpPr>
            <p:cNvPr id="5660" name="Google Shape;5660;p60"/>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0"/>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0"/>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60"/>
          <p:cNvGrpSpPr/>
          <p:nvPr/>
        </p:nvGrpSpPr>
        <p:grpSpPr>
          <a:xfrm>
            <a:off x="3154610" y="3481661"/>
            <a:ext cx="331821" cy="331821"/>
            <a:chOff x="-48630025" y="3569100"/>
            <a:chExt cx="300100" cy="300100"/>
          </a:xfrm>
        </p:grpSpPr>
        <p:sp>
          <p:nvSpPr>
            <p:cNvPr id="5664" name="Google Shape;5664;p60"/>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0"/>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0"/>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0"/>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0"/>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0"/>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0"/>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0"/>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0"/>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0"/>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60"/>
          <p:cNvGrpSpPr/>
          <p:nvPr/>
        </p:nvGrpSpPr>
        <p:grpSpPr>
          <a:xfrm>
            <a:off x="3155052" y="3890106"/>
            <a:ext cx="330936" cy="330079"/>
            <a:chOff x="-48629225" y="3938500"/>
            <a:chExt cx="299300" cy="298525"/>
          </a:xfrm>
        </p:grpSpPr>
        <p:sp>
          <p:nvSpPr>
            <p:cNvPr id="5675" name="Google Shape;5675;p60"/>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0"/>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0"/>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0"/>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60"/>
          <p:cNvGrpSpPr/>
          <p:nvPr/>
        </p:nvGrpSpPr>
        <p:grpSpPr>
          <a:xfrm>
            <a:off x="5238877" y="3074100"/>
            <a:ext cx="290910" cy="330964"/>
            <a:chOff x="-46762575" y="3200500"/>
            <a:chExt cx="263100" cy="299325"/>
          </a:xfrm>
        </p:grpSpPr>
        <p:sp>
          <p:nvSpPr>
            <p:cNvPr id="5680" name="Google Shape;5680;p60"/>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0"/>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0"/>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0"/>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0"/>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5" name="Google Shape;5685;p60"/>
          <p:cNvGrpSpPr/>
          <p:nvPr/>
        </p:nvGrpSpPr>
        <p:grpSpPr>
          <a:xfrm>
            <a:off x="5218408" y="3502559"/>
            <a:ext cx="331848" cy="291767"/>
            <a:chOff x="-46779900" y="3588000"/>
            <a:chExt cx="300125" cy="263875"/>
          </a:xfrm>
        </p:grpSpPr>
        <p:sp>
          <p:nvSpPr>
            <p:cNvPr id="5686" name="Google Shape;5686;p60"/>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0"/>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0"/>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0"/>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60"/>
          <p:cNvGrpSpPr/>
          <p:nvPr/>
        </p:nvGrpSpPr>
        <p:grpSpPr>
          <a:xfrm>
            <a:off x="5218850" y="3890106"/>
            <a:ext cx="330964" cy="330079"/>
            <a:chOff x="-46779100" y="3938500"/>
            <a:chExt cx="299325" cy="298525"/>
          </a:xfrm>
        </p:grpSpPr>
        <p:sp>
          <p:nvSpPr>
            <p:cNvPr id="5691" name="Google Shape;5691;p60"/>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0"/>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60"/>
          <p:cNvGrpSpPr/>
          <p:nvPr/>
        </p:nvGrpSpPr>
        <p:grpSpPr>
          <a:xfrm>
            <a:off x="7280934" y="3080181"/>
            <a:ext cx="331821" cy="331848"/>
            <a:chOff x="-44924250" y="3206000"/>
            <a:chExt cx="300100" cy="300125"/>
          </a:xfrm>
        </p:grpSpPr>
        <p:sp>
          <p:nvSpPr>
            <p:cNvPr id="5694" name="Google Shape;5694;p60"/>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0"/>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0"/>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0"/>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0"/>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9" name="Google Shape;5699;p60"/>
          <p:cNvGrpSpPr/>
          <p:nvPr/>
        </p:nvGrpSpPr>
        <p:grpSpPr>
          <a:xfrm>
            <a:off x="1507603" y="3054944"/>
            <a:ext cx="331821" cy="331821"/>
            <a:chOff x="-50134375" y="3183175"/>
            <a:chExt cx="300100" cy="300100"/>
          </a:xfrm>
        </p:grpSpPr>
        <p:sp>
          <p:nvSpPr>
            <p:cNvPr id="5700" name="Google Shape;5700;p60"/>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0"/>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0"/>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0"/>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0"/>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0"/>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0"/>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0"/>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0"/>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0"/>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60"/>
          <p:cNvGrpSpPr/>
          <p:nvPr/>
        </p:nvGrpSpPr>
        <p:grpSpPr>
          <a:xfrm>
            <a:off x="1507603" y="3461620"/>
            <a:ext cx="331821" cy="331848"/>
            <a:chOff x="-50134375" y="3550975"/>
            <a:chExt cx="300100" cy="300125"/>
          </a:xfrm>
        </p:grpSpPr>
        <p:sp>
          <p:nvSpPr>
            <p:cNvPr id="5711" name="Google Shape;5711;p60"/>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0"/>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60"/>
          <p:cNvGrpSpPr/>
          <p:nvPr/>
        </p:nvGrpSpPr>
        <p:grpSpPr>
          <a:xfrm>
            <a:off x="1507603" y="3870287"/>
            <a:ext cx="331821" cy="331627"/>
            <a:chOff x="-50134375" y="3920575"/>
            <a:chExt cx="300100" cy="299925"/>
          </a:xfrm>
        </p:grpSpPr>
        <p:sp>
          <p:nvSpPr>
            <p:cNvPr id="5714" name="Google Shape;5714;p60"/>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0"/>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0"/>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60"/>
          <p:cNvGrpSpPr/>
          <p:nvPr/>
        </p:nvGrpSpPr>
        <p:grpSpPr>
          <a:xfrm>
            <a:off x="3572477" y="3074100"/>
            <a:ext cx="333562" cy="331821"/>
            <a:chOff x="-48262200" y="3200500"/>
            <a:chExt cx="301675" cy="300100"/>
          </a:xfrm>
        </p:grpSpPr>
        <p:sp>
          <p:nvSpPr>
            <p:cNvPr id="5718" name="Google Shape;5718;p60"/>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0"/>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0"/>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0"/>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0"/>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0"/>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0"/>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0"/>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0"/>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60"/>
          <p:cNvGrpSpPr/>
          <p:nvPr/>
        </p:nvGrpSpPr>
        <p:grpSpPr>
          <a:xfrm>
            <a:off x="3599912" y="3482352"/>
            <a:ext cx="278692" cy="331130"/>
            <a:chOff x="-48233050" y="3569725"/>
            <a:chExt cx="252050" cy="299475"/>
          </a:xfrm>
        </p:grpSpPr>
        <p:sp>
          <p:nvSpPr>
            <p:cNvPr id="5728" name="Google Shape;5728;p6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1" name="Google Shape;5731;p60"/>
          <p:cNvGrpSpPr/>
          <p:nvPr/>
        </p:nvGrpSpPr>
        <p:grpSpPr>
          <a:xfrm>
            <a:off x="3622109" y="3887480"/>
            <a:ext cx="234298" cy="334447"/>
            <a:chOff x="-48216525" y="3936125"/>
            <a:chExt cx="211900" cy="302475"/>
          </a:xfrm>
        </p:grpSpPr>
        <p:sp>
          <p:nvSpPr>
            <p:cNvPr id="5732" name="Google Shape;5732;p60"/>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0"/>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0"/>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0"/>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0"/>
          <p:cNvGrpSpPr/>
          <p:nvPr/>
        </p:nvGrpSpPr>
        <p:grpSpPr>
          <a:xfrm>
            <a:off x="5631506" y="3074957"/>
            <a:ext cx="331821" cy="331848"/>
            <a:chOff x="-46410500" y="3201275"/>
            <a:chExt cx="300100" cy="300125"/>
          </a:xfrm>
        </p:grpSpPr>
        <p:sp>
          <p:nvSpPr>
            <p:cNvPr id="5737" name="Google Shape;5737;p60"/>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0"/>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0"/>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0"/>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0"/>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60"/>
          <p:cNvGrpSpPr/>
          <p:nvPr/>
        </p:nvGrpSpPr>
        <p:grpSpPr>
          <a:xfrm>
            <a:off x="5631506" y="3481661"/>
            <a:ext cx="331821" cy="332705"/>
            <a:chOff x="-46409700" y="3569100"/>
            <a:chExt cx="300100" cy="300900"/>
          </a:xfrm>
        </p:grpSpPr>
        <p:sp>
          <p:nvSpPr>
            <p:cNvPr id="5743" name="Google Shape;5743;p60"/>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0"/>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0"/>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0"/>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0"/>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60"/>
          <p:cNvGrpSpPr/>
          <p:nvPr/>
        </p:nvGrpSpPr>
        <p:grpSpPr>
          <a:xfrm>
            <a:off x="5620187" y="3888365"/>
            <a:ext cx="354460" cy="334447"/>
            <a:chOff x="-46422300" y="3936925"/>
            <a:chExt cx="320575" cy="302475"/>
          </a:xfrm>
        </p:grpSpPr>
        <p:sp>
          <p:nvSpPr>
            <p:cNvPr id="5749" name="Google Shape;5749;p60"/>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0"/>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0"/>
          <p:cNvGrpSpPr/>
          <p:nvPr/>
        </p:nvGrpSpPr>
        <p:grpSpPr>
          <a:xfrm>
            <a:off x="7280492" y="3472097"/>
            <a:ext cx="332705" cy="331821"/>
            <a:chOff x="-44914800" y="3560450"/>
            <a:chExt cx="300900" cy="300100"/>
          </a:xfrm>
        </p:grpSpPr>
        <p:sp>
          <p:nvSpPr>
            <p:cNvPr id="5752" name="Google Shape;5752;p60"/>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0"/>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0"/>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0"/>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0"/>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7" name="Google Shape;5757;p60"/>
          <p:cNvGrpSpPr/>
          <p:nvPr/>
        </p:nvGrpSpPr>
        <p:grpSpPr>
          <a:xfrm>
            <a:off x="1918660" y="3055165"/>
            <a:ext cx="330936" cy="330743"/>
            <a:chOff x="-49764975" y="3183375"/>
            <a:chExt cx="299300" cy="299125"/>
          </a:xfrm>
        </p:grpSpPr>
        <p:sp>
          <p:nvSpPr>
            <p:cNvPr id="5758" name="Google Shape;5758;p6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60"/>
          <p:cNvGrpSpPr/>
          <p:nvPr/>
        </p:nvGrpSpPr>
        <p:grpSpPr>
          <a:xfrm>
            <a:off x="1918660" y="3461897"/>
            <a:ext cx="330936" cy="332429"/>
            <a:chOff x="-49764975" y="3551225"/>
            <a:chExt cx="299300" cy="300650"/>
          </a:xfrm>
        </p:grpSpPr>
        <p:sp>
          <p:nvSpPr>
            <p:cNvPr id="5768" name="Google Shape;5768;p60"/>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0"/>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0"/>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0"/>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0"/>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0"/>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0"/>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0"/>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0"/>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0"/>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0"/>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60"/>
          <p:cNvGrpSpPr/>
          <p:nvPr/>
        </p:nvGrpSpPr>
        <p:grpSpPr>
          <a:xfrm>
            <a:off x="1916477" y="3869845"/>
            <a:ext cx="335304" cy="332069"/>
            <a:chOff x="-49766550" y="3920175"/>
            <a:chExt cx="303250" cy="300325"/>
          </a:xfrm>
        </p:grpSpPr>
        <p:sp>
          <p:nvSpPr>
            <p:cNvPr id="5780" name="Google Shape;5780;p60"/>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0"/>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0"/>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0"/>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60"/>
          <p:cNvGrpSpPr/>
          <p:nvPr/>
        </p:nvGrpSpPr>
        <p:grpSpPr>
          <a:xfrm>
            <a:off x="3985840" y="3074100"/>
            <a:ext cx="333562" cy="330964"/>
            <a:chOff x="-47892800" y="3200500"/>
            <a:chExt cx="301675" cy="299325"/>
          </a:xfrm>
        </p:grpSpPr>
        <p:sp>
          <p:nvSpPr>
            <p:cNvPr id="5785" name="Google Shape;5785;p60"/>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0"/>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0"/>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0"/>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0"/>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0"/>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60"/>
          <p:cNvGrpSpPr/>
          <p:nvPr/>
        </p:nvGrpSpPr>
        <p:grpSpPr>
          <a:xfrm>
            <a:off x="4045493" y="3481661"/>
            <a:ext cx="214257" cy="331821"/>
            <a:chOff x="-47839250" y="3569100"/>
            <a:chExt cx="193775" cy="300100"/>
          </a:xfrm>
        </p:grpSpPr>
        <p:sp>
          <p:nvSpPr>
            <p:cNvPr id="5792" name="Google Shape;5792;p60"/>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0"/>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0"/>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0"/>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0"/>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0"/>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8" name="Google Shape;5798;p60"/>
          <p:cNvGrpSpPr/>
          <p:nvPr/>
        </p:nvGrpSpPr>
        <p:grpSpPr>
          <a:xfrm>
            <a:off x="3986711" y="3889222"/>
            <a:ext cx="331821" cy="332705"/>
            <a:chOff x="-47892800" y="3937700"/>
            <a:chExt cx="300100" cy="300900"/>
          </a:xfrm>
        </p:grpSpPr>
        <p:sp>
          <p:nvSpPr>
            <p:cNvPr id="5799" name="Google Shape;5799;p60"/>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0"/>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0"/>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0"/>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0"/>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0"/>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0"/>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0"/>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7" name="Google Shape;5807;p60"/>
          <p:cNvGrpSpPr/>
          <p:nvPr/>
        </p:nvGrpSpPr>
        <p:grpSpPr>
          <a:xfrm>
            <a:off x="6042414" y="3094113"/>
            <a:ext cx="331821" cy="290910"/>
            <a:chOff x="-46042675" y="3218600"/>
            <a:chExt cx="300100" cy="263100"/>
          </a:xfrm>
        </p:grpSpPr>
        <p:sp>
          <p:nvSpPr>
            <p:cNvPr id="5808" name="Google Shape;5808;p60"/>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0"/>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0"/>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0"/>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0"/>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0"/>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0"/>
          <p:cNvGrpSpPr/>
          <p:nvPr/>
        </p:nvGrpSpPr>
        <p:grpSpPr>
          <a:xfrm>
            <a:off x="6042414" y="3481219"/>
            <a:ext cx="331821" cy="301801"/>
            <a:chOff x="-46042675" y="3568700"/>
            <a:chExt cx="300100" cy="272950"/>
          </a:xfrm>
        </p:grpSpPr>
        <p:sp>
          <p:nvSpPr>
            <p:cNvPr id="5815" name="Google Shape;5815;p60"/>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0"/>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0"/>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0"/>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9" name="Google Shape;5819;p60"/>
          <p:cNvGrpSpPr/>
          <p:nvPr/>
        </p:nvGrpSpPr>
        <p:grpSpPr>
          <a:xfrm>
            <a:off x="6081597" y="3889360"/>
            <a:ext cx="253454" cy="332567"/>
            <a:chOff x="-46007225" y="3937825"/>
            <a:chExt cx="229225" cy="300775"/>
          </a:xfrm>
        </p:grpSpPr>
        <p:sp>
          <p:nvSpPr>
            <p:cNvPr id="5820" name="Google Shape;5820;p60"/>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0"/>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0"/>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0"/>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0"/>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0"/>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0"/>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0"/>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0"/>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0"/>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0" name="Google Shape;5830;p60"/>
          <p:cNvGrpSpPr/>
          <p:nvPr/>
        </p:nvGrpSpPr>
        <p:grpSpPr>
          <a:xfrm>
            <a:off x="7300961" y="3880100"/>
            <a:ext cx="291767" cy="334004"/>
            <a:chOff x="-44895900" y="3929450"/>
            <a:chExt cx="263875" cy="302075"/>
          </a:xfrm>
        </p:grpSpPr>
        <p:sp>
          <p:nvSpPr>
            <p:cNvPr id="5831" name="Google Shape;5831;p60"/>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0"/>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0"/>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0"/>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0"/>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0"/>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60"/>
          <p:cNvGrpSpPr/>
          <p:nvPr/>
        </p:nvGrpSpPr>
        <p:grpSpPr>
          <a:xfrm>
            <a:off x="2330269" y="3065392"/>
            <a:ext cx="332705" cy="310923"/>
            <a:chOff x="-49397175" y="3192625"/>
            <a:chExt cx="300900" cy="281200"/>
          </a:xfrm>
        </p:grpSpPr>
        <p:sp>
          <p:nvSpPr>
            <p:cNvPr id="5838" name="Google Shape;5838;p60"/>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0"/>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0"/>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0"/>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0"/>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0"/>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0"/>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60"/>
          <p:cNvGrpSpPr/>
          <p:nvPr/>
        </p:nvGrpSpPr>
        <p:grpSpPr>
          <a:xfrm>
            <a:off x="2354649" y="3461620"/>
            <a:ext cx="283944" cy="332705"/>
            <a:chOff x="-49375900" y="3550975"/>
            <a:chExt cx="256800" cy="300900"/>
          </a:xfrm>
        </p:grpSpPr>
        <p:sp>
          <p:nvSpPr>
            <p:cNvPr id="5846" name="Google Shape;5846;p60"/>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0"/>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0"/>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0"/>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0"/>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0"/>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0"/>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0"/>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0"/>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0"/>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0"/>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7" name="Google Shape;5857;p60"/>
          <p:cNvGrpSpPr/>
          <p:nvPr/>
        </p:nvGrpSpPr>
        <p:grpSpPr>
          <a:xfrm>
            <a:off x="2350309" y="3870066"/>
            <a:ext cx="292624" cy="332705"/>
            <a:chOff x="-49378250" y="3920375"/>
            <a:chExt cx="264650" cy="300900"/>
          </a:xfrm>
        </p:grpSpPr>
        <p:sp>
          <p:nvSpPr>
            <p:cNvPr id="5858" name="Google Shape;5858;p60"/>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0"/>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0"/>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0"/>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0"/>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0"/>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0"/>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60"/>
          <p:cNvGrpSpPr/>
          <p:nvPr/>
        </p:nvGrpSpPr>
        <p:grpSpPr>
          <a:xfrm>
            <a:off x="4418802" y="3074100"/>
            <a:ext cx="291767" cy="333562"/>
            <a:chOff x="-47505300" y="3200500"/>
            <a:chExt cx="263875" cy="301675"/>
          </a:xfrm>
        </p:grpSpPr>
        <p:sp>
          <p:nvSpPr>
            <p:cNvPr id="5866" name="Google Shape;5866;p60"/>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0"/>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0"/>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0"/>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0"/>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0"/>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0"/>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0"/>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0"/>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0"/>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0"/>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0"/>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0"/>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60"/>
          <p:cNvGrpSpPr/>
          <p:nvPr/>
        </p:nvGrpSpPr>
        <p:grpSpPr>
          <a:xfrm>
            <a:off x="4398347" y="3481661"/>
            <a:ext cx="332677" cy="331627"/>
            <a:chOff x="-47524975" y="3569100"/>
            <a:chExt cx="300875" cy="299925"/>
          </a:xfrm>
        </p:grpSpPr>
        <p:sp>
          <p:nvSpPr>
            <p:cNvPr id="5880" name="Google Shape;5880;p60"/>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0"/>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0"/>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0"/>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0"/>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5" name="Google Shape;5885;p60"/>
          <p:cNvGrpSpPr/>
          <p:nvPr/>
        </p:nvGrpSpPr>
        <p:grpSpPr>
          <a:xfrm>
            <a:off x="4398775" y="3929304"/>
            <a:ext cx="331821" cy="252570"/>
            <a:chOff x="-47523400" y="3973950"/>
            <a:chExt cx="300100" cy="228425"/>
          </a:xfrm>
        </p:grpSpPr>
        <p:sp>
          <p:nvSpPr>
            <p:cNvPr id="5886" name="Google Shape;5886;p60"/>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0"/>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0"/>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0"/>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0"/>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60"/>
          <p:cNvGrpSpPr/>
          <p:nvPr/>
        </p:nvGrpSpPr>
        <p:grpSpPr>
          <a:xfrm>
            <a:off x="6458415" y="3072801"/>
            <a:ext cx="330964" cy="334004"/>
            <a:chOff x="-45673275" y="3199325"/>
            <a:chExt cx="299325" cy="302075"/>
          </a:xfrm>
        </p:grpSpPr>
        <p:sp>
          <p:nvSpPr>
            <p:cNvPr id="5892" name="Google Shape;5892;p60"/>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0"/>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0"/>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60"/>
          <p:cNvGrpSpPr/>
          <p:nvPr/>
        </p:nvGrpSpPr>
        <p:grpSpPr>
          <a:xfrm>
            <a:off x="6457544" y="3500817"/>
            <a:ext cx="332705" cy="293508"/>
            <a:chOff x="-45674075" y="3586425"/>
            <a:chExt cx="300900" cy="265450"/>
          </a:xfrm>
        </p:grpSpPr>
        <p:sp>
          <p:nvSpPr>
            <p:cNvPr id="5896" name="Google Shape;5896;p60"/>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0"/>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60"/>
          <p:cNvGrpSpPr/>
          <p:nvPr/>
        </p:nvGrpSpPr>
        <p:grpSpPr>
          <a:xfrm>
            <a:off x="6458415" y="3889222"/>
            <a:ext cx="330964" cy="332705"/>
            <a:chOff x="-45673275" y="3937700"/>
            <a:chExt cx="299325" cy="300900"/>
          </a:xfrm>
        </p:grpSpPr>
        <p:sp>
          <p:nvSpPr>
            <p:cNvPr id="5899" name="Google Shape;5899;p60"/>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0"/>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0"/>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0"/>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0"/>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0"/>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60"/>
          <p:cNvGrpSpPr/>
          <p:nvPr/>
        </p:nvGrpSpPr>
        <p:grpSpPr>
          <a:xfrm>
            <a:off x="7727679" y="3047093"/>
            <a:ext cx="332705" cy="332705"/>
            <a:chOff x="-44512325" y="3176075"/>
            <a:chExt cx="300900" cy="300900"/>
          </a:xfrm>
        </p:grpSpPr>
        <p:sp>
          <p:nvSpPr>
            <p:cNvPr id="5906" name="Google Shape;5906;p60"/>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0"/>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0"/>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60"/>
          <p:cNvGrpSpPr/>
          <p:nvPr/>
        </p:nvGrpSpPr>
        <p:grpSpPr>
          <a:xfrm>
            <a:off x="2742761" y="3054944"/>
            <a:ext cx="330964" cy="330964"/>
            <a:chOff x="-49027775" y="3183175"/>
            <a:chExt cx="299325" cy="299325"/>
          </a:xfrm>
        </p:grpSpPr>
        <p:sp>
          <p:nvSpPr>
            <p:cNvPr id="5910" name="Google Shape;5910;p60"/>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0"/>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0"/>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0"/>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60"/>
          <p:cNvGrpSpPr/>
          <p:nvPr/>
        </p:nvGrpSpPr>
        <p:grpSpPr>
          <a:xfrm>
            <a:off x="2742333" y="3461620"/>
            <a:ext cx="331821" cy="333590"/>
            <a:chOff x="-49027775" y="3550975"/>
            <a:chExt cx="300100" cy="301700"/>
          </a:xfrm>
        </p:grpSpPr>
        <p:sp>
          <p:nvSpPr>
            <p:cNvPr id="5915" name="Google Shape;5915;p60"/>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0"/>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0"/>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0"/>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0"/>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0"/>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0"/>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0"/>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0"/>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0"/>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5" name="Google Shape;5925;p60"/>
          <p:cNvGrpSpPr/>
          <p:nvPr/>
        </p:nvGrpSpPr>
        <p:grpSpPr>
          <a:xfrm>
            <a:off x="2740536" y="3869845"/>
            <a:ext cx="335414" cy="332069"/>
            <a:chOff x="-49031025" y="3920175"/>
            <a:chExt cx="303350" cy="300325"/>
          </a:xfrm>
        </p:grpSpPr>
        <p:sp>
          <p:nvSpPr>
            <p:cNvPr id="5926" name="Google Shape;5926;p60"/>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0"/>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0"/>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0"/>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0"/>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0"/>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0"/>
          <p:cNvGrpSpPr/>
          <p:nvPr/>
        </p:nvGrpSpPr>
        <p:grpSpPr>
          <a:xfrm>
            <a:off x="4806336" y="3074100"/>
            <a:ext cx="332677" cy="330964"/>
            <a:chOff x="-47155575" y="3200500"/>
            <a:chExt cx="300875" cy="299325"/>
          </a:xfrm>
        </p:grpSpPr>
        <p:sp>
          <p:nvSpPr>
            <p:cNvPr id="5933" name="Google Shape;5933;p6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60"/>
          <p:cNvGrpSpPr/>
          <p:nvPr/>
        </p:nvGrpSpPr>
        <p:grpSpPr>
          <a:xfrm>
            <a:off x="4806765" y="3481661"/>
            <a:ext cx="331821" cy="331821"/>
            <a:chOff x="-47154800" y="3569100"/>
            <a:chExt cx="300100" cy="300100"/>
          </a:xfrm>
        </p:grpSpPr>
        <p:sp>
          <p:nvSpPr>
            <p:cNvPr id="5940" name="Google Shape;5940;p60"/>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0"/>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0"/>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0"/>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0"/>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0"/>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0"/>
          <p:cNvGrpSpPr/>
          <p:nvPr/>
        </p:nvGrpSpPr>
        <p:grpSpPr>
          <a:xfrm>
            <a:off x="4807207" y="3890963"/>
            <a:ext cx="330936" cy="330107"/>
            <a:chOff x="-47154000" y="3939275"/>
            <a:chExt cx="299300" cy="298550"/>
          </a:xfrm>
        </p:grpSpPr>
        <p:sp>
          <p:nvSpPr>
            <p:cNvPr id="5947" name="Google Shape;5947;p60"/>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0"/>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0"/>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0"/>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1" name="Google Shape;5951;p60"/>
          <p:cNvGrpSpPr/>
          <p:nvPr/>
        </p:nvGrpSpPr>
        <p:grpSpPr>
          <a:xfrm>
            <a:off x="6885685" y="3074100"/>
            <a:ext cx="291767" cy="330964"/>
            <a:chOff x="-45286550" y="3200500"/>
            <a:chExt cx="263875" cy="299325"/>
          </a:xfrm>
        </p:grpSpPr>
        <p:sp>
          <p:nvSpPr>
            <p:cNvPr id="5952" name="Google Shape;5952;p60"/>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0"/>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0"/>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5" name="Google Shape;5955;p60"/>
          <p:cNvGrpSpPr/>
          <p:nvPr/>
        </p:nvGrpSpPr>
        <p:grpSpPr>
          <a:xfrm>
            <a:off x="6885685" y="3482545"/>
            <a:ext cx="291767" cy="330936"/>
            <a:chOff x="-45286550" y="3569900"/>
            <a:chExt cx="263875" cy="299300"/>
          </a:xfrm>
        </p:grpSpPr>
        <p:sp>
          <p:nvSpPr>
            <p:cNvPr id="5956" name="Google Shape;5956;p60"/>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0"/>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0"/>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0"/>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0"/>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0"/>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60"/>
          <p:cNvGrpSpPr/>
          <p:nvPr/>
        </p:nvGrpSpPr>
        <p:grpSpPr>
          <a:xfrm>
            <a:off x="6896134" y="3890106"/>
            <a:ext cx="270869" cy="331821"/>
            <a:chOff x="-45277900" y="3938500"/>
            <a:chExt cx="244975" cy="300100"/>
          </a:xfrm>
        </p:grpSpPr>
        <p:sp>
          <p:nvSpPr>
            <p:cNvPr id="5963" name="Google Shape;5963;p60"/>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0"/>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0"/>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0"/>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0"/>
          <p:cNvGrpSpPr/>
          <p:nvPr/>
        </p:nvGrpSpPr>
        <p:grpSpPr>
          <a:xfrm>
            <a:off x="7728121" y="3490368"/>
            <a:ext cx="331821" cy="331821"/>
            <a:chOff x="-44502875" y="3576975"/>
            <a:chExt cx="300100" cy="300100"/>
          </a:xfrm>
        </p:grpSpPr>
        <p:sp>
          <p:nvSpPr>
            <p:cNvPr id="5968" name="Google Shape;5968;p60"/>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0"/>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0"/>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0"/>
          <p:cNvGrpSpPr/>
          <p:nvPr/>
        </p:nvGrpSpPr>
        <p:grpSpPr>
          <a:xfrm>
            <a:off x="2356364" y="2181064"/>
            <a:ext cx="284806" cy="241434"/>
            <a:chOff x="1636184" y="2959225"/>
            <a:chExt cx="232666" cy="197250"/>
          </a:xfrm>
        </p:grpSpPr>
        <p:sp>
          <p:nvSpPr>
            <p:cNvPr id="5972" name="Google Shape;5972;p6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5975" name="Google Shape;5975;p6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5976" name="Google Shape;5976;p60"/>
          <p:cNvGrpSpPr/>
          <p:nvPr/>
        </p:nvGrpSpPr>
        <p:grpSpPr>
          <a:xfrm>
            <a:off x="3623760" y="2531111"/>
            <a:ext cx="239502" cy="338262"/>
            <a:chOff x="-47300587" y="123275"/>
            <a:chExt cx="190975" cy="269725"/>
          </a:xfrm>
        </p:grpSpPr>
        <p:sp>
          <p:nvSpPr>
            <p:cNvPr id="5977" name="Google Shape;5977;p6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85"/>
        <p:cNvGrpSpPr/>
        <p:nvPr/>
      </p:nvGrpSpPr>
      <p:grpSpPr>
        <a:xfrm>
          <a:off x="0" y="0"/>
          <a:ext cx="0" cy="0"/>
          <a:chOff x="0" y="0"/>
          <a:chExt cx="0" cy="0"/>
        </a:xfrm>
      </p:grpSpPr>
      <p:sp>
        <p:nvSpPr>
          <p:cNvPr id="5986" name="Google Shape;5986;p6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5987" name="Google Shape;5987;p61"/>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1"/>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1"/>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0" name="Google Shape;5990;p61"/>
          <p:cNvGrpSpPr/>
          <p:nvPr/>
        </p:nvGrpSpPr>
        <p:grpSpPr>
          <a:xfrm>
            <a:off x="3151213" y="1709564"/>
            <a:ext cx="342129" cy="343862"/>
            <a:chOff x="-41270450" y="1973375"/>
            <a:chExt cx="315850" cy="317450"/>
          </a:xfrm>
        </p:grpSpPr>
        <p:sp>
          <p:nvSpPr>
            <p:cNvPr id="5991" name="Google Shape;5991;p61"/>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1"/>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1"/>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1"/>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61"/>
          <p:cNvGrpSpPr/>
          <p:nvPr/>
        </p:nvGrpSpPr>
        <p:grpSpPr>
          <a:xfrm>
            <a:off x="3140177" y="2105636"/>
            <a:ext cx="364199" cy="342318"/>
            <a:chOff x="-41291625" y="2339025"/>
            <a:chExt cx="336225" cy="316025"/>
          </a:xfrm>
        </p:grpSpPr>
        <p:sp>
          <p:nvSpPr>
            <p:cNvPr id="5996" name="Google Shape;5996;p61"/>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1"/>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8" name="Google Shape;5998;p61"/>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1"/>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1"/>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1"/>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1"/>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1"/>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4" name="Google Shape;6004;p61"/>
          <p:cNvGrpSpPr/>
          <p:nvPr/>
        </p:nvGrpSpPr>
        <p:grpSpPr>
          <a:xfrm>
            <a:off x="1533687" y="1683811"/>
            <a:ext cx="365174" cy="343293"/>
            <a:chOff x="-42804750" y="1949600"/>
            <a:chExt cx="337125" cy="316925"/>
          </a:xfrm>
        </p:grpSpPr>
        <p:sp>
          <p:nvSpPr>
            <p:cNvPr id="6005" name="Google Shape;6005;p61"/>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1"/>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1"/>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1"/>
          <p:cNvGrpSpPr/>
          <p:nvPr/>
        </p:nvGrpSpPr>
        <p:grpSpPr>
          <a:xfrm>
            <a:off x="1564049" y="2085164"/>
            <a:ext cx="308847" cy="335115"/>
            <a:chOff x="-42778750" y="2320125"/>
            <a:chExt cx="285125" cy="309375"/>
          </a:xfrm>
        </p:grpSpPr>
        <p:sp>
          <p:nvSpPr>
            <p:cNvPr id="6009" name="Google Shape;6009;p61"/>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1"/>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61"/>
          <p:cNvGrpSpPr/>
          <p:nvPr/>
        </p:nvGrpSpPr>
        <p:grpSpPr>
          <a:xfrm>
            <a:off x="1543503" y="2475712"/>
            <a:ext cx="345541" cy="344701"/>
            <a:chOff x="-42796875" y="2680675"/>
            <a:chExt cx="319000" cy="318225"/>
          </a:xfrm>
        </p:grpSpPr>
        <p:sp>
          <p:nvSpPr>
            <p:cNvPr id="6012" name="Google Shape;6012;p61"/>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1"/>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1"/>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1"/>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1"/>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7" name="Google Shape;6017;p61"/>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1"/>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1"/>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1"/>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1"/>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2" name="Google Shape;6022;p61"/>
          <p:cNvGrpSpPr/>
          <p:nvPr/>
        </p:nvGrpSpPr>
        <p:grpSpPr>
          <a:xfrm>
            <a:off x="5583876" y="2080668"/>
            <a:ext cx="359189" cy="340016"/>
            <a:chOff x="-39055650" y="2315975"/>
            <a:chExt cx="331600" cy="313900"/>
          </a:xfrm>
        </p:grpSpPr>
        <p:sp>
          <p:nvSpPr>
            <p:cNvPr id="6023" name="Google Shape;6023;p61"/>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1"/>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5" name="Google Shape;6025;p61"/>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1"/>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7" name="Google Shape;6027;p61"/>
          <p:cNvGrpSpPr/>
          <p:nvPr/>
        </p:nvGrpSpPr>
        <p:grpSpPr>
          <a:xfrm>
            <a:off x="1929543" y="1683974"/>
            <a:ext cx="349819" cy="342047"/>
            <a:chOff x="-42430625" y="1949750"/>
            <a:chExt cx="322950" cy="315775"/>
          </a:xfrm>
        </p:grpSpPr>
        <p:sp>
          <p:nvSpPr>
            <p:cNvPr id="6028" name="Google Shape;6028;p61"/>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1"/>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1"/>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1"/>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2" name="Google Shape;6032;p61"/>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1"/>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1"/>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1"/>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1"/>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1"/>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1"/>
          <p:cNvGrpSpPr/>
          <p:nvPr/>
        </p:nvGrpSpPr>
        <p:grpSpPr>
          <a:xfrm>
            <a:off x="6002652" y="2078962"/>
            <a:ext cx="342995" cy="342291"/>
            <a:chOff x="-38686275" y="2314400"/>
            <a:chExt cx="316650" cy="316000"/>
          </a:xfrm>
        </p:grpSpPr>
        <p:sp>
          <p:nvSpPr>
            <p:cNvPr id="6039" name="Google Shape;6039;p61"/>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1"/>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61"/>
          <p:cNvGrpSpPr/>
          <p:nvPr/>
        </p:nvGrpSpPr>
        <p:grpSpPr>
          <a:xfrm>
            <a:off x="6001366" y="2477418"/>
            <a:ext cx="345568" cy="343835"/>
            <a:chOff x="-38686275" y="2682250"/>
            <a:chExt cx="319025" cy="317425"/>
          </a:xfrm>
        </p:grpSpPr>
        <p:sp>
          <p:nvSpPr>
            <p:cNvPr id="6042" name="Google Shape;6042;p61"/>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1"/>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1"/>
          <p:cNvGrpSpPr/>
          <p:nvPr/>
        </p:nvGrpSpPr>
        <p:grpSpPr>
          <a:xfrm>
            <a:off x="7214268" y="2462063"/>
            <a:ext cx="360056" cy="346516"/>
            <a:chOff x="-37534750" y="2668075"/>
            <a:chExt cx="332400" cy="319900"/>
          </a:xfrm>
        </p:grpSpPr>
        <p:sp>
          <p:nvSpPr>
            <p:cNvPr id="6045" name="Google Shape;6045;p61"/>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1"/>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7" name="Google Shape;6047;p61"/>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8" name="Google Shape;6048;p61"/>
          <p:cNvGrpSpPr/>
          <p:nvPr/>
        </p:nvGrpSpPr>
        <p:grpSpPr>
          <a:xfrm>
            <a:off x="2336367" y="2080696"/>
            <a:ext cx="345541" cy="344133"/>
            <a:chOff x="-42062025" y="2316000"/>
            <a:chExt cx="319000" cy="317700"/>
          </a:xfrm>
        </p:grpSpPr>
        <p:sp>
          <p:nvSpPr>
            <p:cNvPr id="6049" name="Google Shape;6049;p61"/>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1"/>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1" name="Google Shape;6051;p61"/>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2" name="Google Shape;6052;p61"/>
          <p:cNvGrpSpPr/>
          <p:nvPr/>
        </p:nvGrpSpPr>
        <p:grpSpPr>
          <a:xfrm>
            <a:off x="4395630" y="1713843"/>
            <a:ext cx="303729" cy="338717"/>
            <a:chOff x="-40150450" y="1977325"/>
            <a:chExt cx="280400" cy="312700"/>
          </a:xfrm>
        </p:grpSpPr>
        <p:sp>
          <p:nvSpPr>
            <p:cNvPr id="6053" name="Google Shape;6053;p61"/>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1"/>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1"/>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1"/>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7" name="Google Shape;6057;p61"/>
          <p:cNvGrpSpPr/>
          <p:nvPr/>
        </p:nvGrpSpPr>
        <p:grpSpPr>
          <a:xfrm>
            <a:off x="4390079" y="2106286"/>
            <a:ext cx="314832" cy="342995"/>
            <a:chOff x="-40160700" y="2339625"/>
            <a:chExt cx="290650" cy="316650"/>
          </a:xfrm>
        </p:grpSpPr>
        <p:sp>
          <p:nvSpPr>
            <p:cNvPr id="6058" name="Google Shape;6058;p61"/>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1"/>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1"/>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1"/>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61"/>
          <p:cNvGrpSpPr/>
          <p:nvPr/>
        </p:nvGrpSpPr>
        <p:grpSpPr>
          <a:xfrm>
            <a:off x="4373357" y="2503008"/>
            <a:ext cx="345541" cy="342995"/>
            <a:chOff x="-40171725" y="2705875"/>
            <a:chExt cx="319000" cy="316650"/>
          </a:xfrm>
        </p:grpSpPr>
        <p:sp>
          <p:nvSpPr>
            <p:cNvPr id="6063" name="Google Shape;6063;p61"/>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1"/>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61"/>
          <p:cNvGrpSpPr/>
          <p:nvPr/>
        </p:nvGrpSpPr>
        <p:grpSpPr>
          <a:xfrm>
            <a:off x="6450332" y="1680561"/>
            <a:ext cx="250869" cy="343862"/>
            <a:chOff x="-38275925" y="1946600"/>
            <a:chExt cx="231600" cy="317450"/>
          </a:xfrm>
        </p:grpSpPr>
        <p:sp>
          <p:nvSpPr>
            <p:cNvPr id="6066" name="Google Shape;6066;p61"/>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1"/>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8" name="Google Shape;6068;p61"/>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1"/>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0" name="Google Shape;6070;p61"/>
          <p:cNvGrpSpPr/>
          <p:nvPr/>
        </p:nvGrpSpPr>
        <p:grpSpPr>
          <a:xfrm>
            <a:off x="7635833" y="1685680"/>
            <a:ext cx="351525" cy="342156"/>
            <a:chOff x="-37190575" y="1951325"/>
            <a:chExt cx="324525" cy="315875"/>
          </a:xfrm>
        </p:grpSpPr>
        <p:sp>
          <p:nvSpPr>
            <p:cNvPr id="6071" name="Google Shape;6071;p61"/>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1"/>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1"/>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1"/>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1"/>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6" name="Google Shape;6076;p61"/>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7" name="Google Shape;6077;p61"/>
          <p:cNvGrpSpPr/>
          <p:nvPr/>
        </p:nvGrpSpPr>
        <p:grpSpPr>
          <a:xfrm>
            <a:off x="2743418" y="2153216"/>
            <a:ext cx="343835" cy="269608"/>
            <a:chOff x="-41694200" y="2382950"/>
            <a:chExt cx="317425" cy="248900"/>
          </a:xfrm>
        </p:grpSpPr>
        <p:sp>
          <p:nvSpPr>
            <p:cNvPr id="6078" name="Google Shape;6078;p61"/>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1"/>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61"/>
          <p:cNvGrpSpPr/>
          <p:nvPr/>
        </p:nvGrpSpPr>
        <p:grpSpPr>
          <a:xfrm>
            <a:off x="2740496" y="2478257"/>
            <a:ext cx="345541" cy="343862"/>
            <a:chOff x="-41695775" y="2683025"/>
            <a:chExt cx="319000" cy="317450"/>
          </a:xfrm>
        </p:grpSpPr>
        <p:sp>
          <p:nvSpPr>
            <p:cNvPr id="6081" name="Google Shape;6081;p61"/>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1"/>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1"/>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61"/>
          <p:cNvGrpSpPr/>
          <p:nvPr/>
        </p:nvGrpSpPr>
        <p:grpSpPr>
          <a:xfrm>
            <a:off x="4797389" y="1707858"/>
            <a:ext cx="314832" cy="345568"/>
            <a:chOff x="-39792875" y="1971800"/>
            <a:chExt cx="290650" cy="319025"/>
          </a:xfrm>
        </p:grpSpPr>
        <p:sp>
          <p:nvSpPr>
            <p:cNvPr id="6085" name="Google Shape;6085;p61"/>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1"/>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61"/>
          <p:cNvGrpSpPr/>
          <p:nvPr/>
        </p:nvGrpSpPr>
        <p:grpSpPr>
          <a:xfrm>
            <a:off x="4805486" y="2104445"/>
            <a:ext cx="298638" cy="344837"/>
            <a:chOff x="-39783425" y="2337925"/>
            <a:chExt cx="275700" cy="318350"/>
          </a:xfrm>
        </p:grpSpPr>
        <p:sp>
          <p:nvSpPr>
            <p:cNvPr id="6088" name="Google Shape;6088;p61"/>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1"/>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0" name="Google Shape;6090;p61"/>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1" name="Google Shape;6091;p61"/>
          <p:cNvGrpSpPr/>
          <p:nvPr/>
        </p:nvGrpSpPr>
        <p:grpSpPr>
          <a:xfrm>
            <a:off x="6800271" y="1682268"/>
            <a:ext cx="353232" cy="342806"/>
            <a:chOff x="-37956150" y="1948175"/>
            <a:chExt cx="326100" cy="316475"/>
          </a:xfrm>
        </p:grpSpPr>
        <p:sp>
          <p:nvSpPr>
            <p:cNvPr id="6092" name="Google Shape;6092;p61"/>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1"/>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1"/>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61"/>
          <p:cNvGrpSpPr/>
          <p:nvPr/>
        </p:nvGrpSpPr>
        <p:grpSpPr>
          <a:xfrm>
            <a:off x="6807188" y="2148937"/>
            <a:ext cx="345568" cy="223572"/>
            <a:chOff x="-37953000" y="2379000"/>
            <a:chExt cx="319025" cy="206400"/>
          </a:xfrm>
        </p:grpSpPr>
        <p:sp>
          <p:nvSpPr>
            <p:cNvPr id="6096" name="Google Shape;6096;p61"/>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1"/>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1"/>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1"/>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1"/>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1" name="Google Shape;6101;p61"/>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1"/>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3" name="Google Shape;6103;p61"/>
          <p:cNvGrpSpPr/>
          <p:nvPr/>
        </p:nvGrpSpPr>
        <p:grpSpPr>
          <a:xfrm>
            <a:off x="1177056" y="3057552"/>
            <a:ext cx="298611" cy="343510"/>
            <a:chOff x="-42971725" y="3217825"/>
            <a:chExt cx="275675" cy="317125"/>
          </a:xfrm>
        </p:grpSpPr>
        <p:sp>
          <p:nvSpPr>
            <p:cNvPr id="6104" name="Google Shape;6104;p6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61"/>
          <p:cNvGrpSpPr/>
          <p:nvPr/>
        </p:nvGrpSpPr>
        <p:grpSpPr>
          <a:xfrm>
            <a:off x="1151019" y="3485173"/>
            <a:ext cx="350686" cy="312936"/>
            <a:chOff x="-42996150" y="3612600"/>
            <a:chExt cx="323750" cy="288900"/>
          </a:xfrm>
        </p:grpSpPr>
        <p:sp>
          <p:nvSpPr>
            <p:cNvPr id="6108" name="Google Shape;6108;p6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61"/>
          <p:cNvGrpSpPr/>
          <p:nvPr/>
        </p:nvGrpSpPr>
        <p:grpSpPr>
          <a:xfrm>
            <a:off x="1153578" y="3850969"/>
            <a:ext cx="345568" cy="343862"/>
            <a:chOff x="-42994575" y="3950300"/>
            <a:chExt cx="319025" cy="317450"/>
          </a:xfrm>
        </p:grpSpPr>
        <p:sp>
          <p:nvSpPr>
            <p:cNvPr id="6112" name="Google Shape;6112;p6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1"/>
          <p:cNvGrpSpPr/>
          <p:nvPr/>
        </p:nvGrpSpPr>
        <p:grpSpPr>
          <a:xfrm>
            <a:off x="3149945" y="3080597"/>
            <a:ext cx="344674" cy="343835"/>
            <a:chOff x="-41111350" y="3239100"/>
            <a:chExt cx="318200" cy="317425"/>
          </a:xfrm>
        </p:grpSpPr>
        <p:sp>
          <p:nvSpPr>
            <p:cNvPr id="6116" name="Google Shape;6116;p6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61"/>
          <p:cNvGrpSpPr/>
          <p:nvPr/>
        </p:nvGrpSpPr>
        <p:grpSpPr>
          <a:xfrm>
            <a:off x="3146533" y="3477509"/>
            <a:ext cx="351498" cy="343916"/>
            <a:chOff x="-41117650" y="3605525"/>
            <a:chExt cx="324500" cy="317500"/>
          </a:xfrm>
        </p:grpSpPr>
        <p:sp>
          <p:nvSpPr>
            <p:cNvPr id="6121" name="Google Shape;6121;p6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4" name="Google Shape;6124;p61"/>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5" name="Google Shape;6125;p61"/>
          <p:cNvGrpSpPr/>
          <p:nvPr/>
        </p:nvGrpSpPr>
        <p:grpSpPr>
          <a:xfrm>
            <a:off x="5257001" y="3060098"/>
            <a:ext cx="200500" cy="344701"/>
            <a:chOff x="-39205300" y="3220175"/>
            <a:chExt cx="185100" cy="318225"/>
          </a:xfrm>
        </p:grpSpPr>
        <p:sp>
          <p:nvSpPr>
            <p:cNvPr id="6126" name="Google Shape;6126;p6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61"/>
          <p:cNvGrpSpPr/>
          <p:nvPr/>
        </p:nvGrpSpPr>
        <p:grpSpPr>
          <a:xfrm>
            <a:off x="5218181" y="3459176"/>
            <a:ext cx="278139" cy="342345"/>
            <a:chOff x="-39248625" y="3588600"/>
            <a:chExt cx="256775" cy="316050"/>
          </a:xfrm>
        </p:grpSpPr>
        <p:sp>
          <p:nvSpPr>
            <p:cNvPr id="6129" name="Google Shape;6129;p6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1" name="Google Shape;6131;p61"/>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1"/>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3" name="Google Shape;6133;p61"/>
          <p:cNvGrpSpPr/>
          <p:nvPr/>
        </p:nvGrpSpPr>
        <p:grpSpPr>
          <a:xfrm>
            <a:off x="1517188" y="3057552"/>
            <a:ext cx="398184" cy="343835"/>
            <a:chOff x="-42651700" y="3217825"/>
            <a:chExt cx="367600" cy="317425"/>
          </a:xfrm>
        </p:grpSpPr>
        <p:sp>
          <p:nvSpPr>
            <p:cNvPr id="6134" name="Google Shape;6134;p6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61"/>
          <p:cNvGrpSpPr/>
          <p:nvPr/>
        </p:nvGrpSpPr>
        <p:grpSpPr>
          <a:xfrm>
            <a:off x="1550036" y="3458282"/>
            <a:ext cx="332488" cy="336740"/>
            <a:chOff x="-42617300" y="3587775"/>
            <a:chExt cx="306950" cy="310875"/>
          </a:xfrm>
        </p:grpSpPr>
        <p:sp>
          <p:nvSpPr>
            <p:cNvPr id="6139" name="Google Shape;6139;p6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1" name="Google Shape;6141;p61"/>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2" name="Google Shape;6142;p61"/>
          <p:cNvGrpSpPr/>
          <p:nvPr/>
        </p:nvGrpSpPr>
        <p:grpSpPr>
          <a:xfrm>
            <a:off x="3563493" y="3080164"/>
            <a:ext cx="349440" cy="343320"/>
            <a:chOff x="-40748275" y="3238700"/>
            <a:chExt cx="322600" cy="316950"/>
          </a:xfrm>
        </p:grpSpPr>
        <p:sp>
          <p:nvSpPr>
            <p:cNvPr id="6143" name="Google Shape;6143;p6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61"/>
          <p:cNvGrpSpPr/>
          <p:nvPr/>
        </p:nvGrpSpPr>
        <p:grpSpPr>
          <a:xfrm>
            <a:off x="3565862" y="3507162"/>
            <a:ext cx="344701" cy="313993"/>
            <a:chOff x="-40745125" y="3632900"/>
            <a:chExt cx="318225" cy="289875"/>
          </a:xfrm>
        </p:grpSpPr>
        <p:sp>
          <p:nvSpPr>
            <p:cNvPr id="6150" name="Google Shape;6150;p6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61"/>
          <p:cNvGrpSpPr/>
          <p:nvPr/>
        </p:nvGrpSpPr>
        <p:grpSpPr>
          <a:xfrm>
            <a:off x="3569708" y="3874664"/>
            <a:ext cx="337011" cy="343185"/>
            <a:chOff x="-40742750" y="3972175"/>
            <a:chExt cx="311125" cy="316825"/>
          </a:xfrm>
        </p:grpSpPr>
        <p:sp>
          <p:nvSpPr>
            <p:cNvPr id="6158" name="Google Shape;6158;p6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61"/>
          <p:cNvGrpSpPr/>
          <p:nvPr/>
        </p:nvGrpSpPr>
        <p:grpSpPr>
          <a:xfrm>
            <a:off x="5639761" y="3061804"/>
            <a:ext cx="247430" cy="342995"/>
            <a:chOff x="-38860325" y="3221750"/>
            <a:chExt cx="228425" cy="316650"/>
          </a:xfrm>
        </p:grpSpPr>
        <p:sp>
          <p:nvSpPr>
            <p:cNvPr id="6161" name="Google Shape;6161;p6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61"/>
          <p:cNvGrpSpPr/>
          <p:nvPr/>
        </p:nvGrpSpPr>
        <p:grpSpPr>
          <a:xfrm>
            <a:off x="5587293" y="3462723"/>
            <a:ext cx="352365" cy="340341"/>
            <a:chOff x="-38905225" y="3591875"/>
            <a:chExt cx="325300" cy="314200"/>
          </a:xfrm>
        </p:grpSpPr>
        <p:sp>
          <p:nvSpPr>
            <p:cNvPr id="6166" name="Google Shape;6166;p6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9" name="Google Shape;6169;p61"/>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0" name="Google Shape;6170;p61"/>
          <p:cNvGrpSpPr/>
          <p:nvPr/>
        </p:nvGrpSpPr>
        <p:grpSpPr>
          <a:xfrm>
            <a:off x="7262295" y="3448891"/>
            <a:ext cx="269608" cy="342779"/>
            <a:chOff x="-37370925" y="3579105"/>
            <a:chExt cx="248900" cy="316450"/>
          </a:xfrm>
        </p:grpSpPr>
        <p:sp>
          <p:nvSpPr>
            <p:cNvPr id="6171" name="Google Shape;6171;p6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3" name="Google Shape;6173;p61"/>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1"/>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5" name="Google Shape;6175;p61"/>
          <p:cNvGrpSpPr/>
          <p:nvPr/>
        </p:nvGrpSpPr>
        <p:grpSpPr>
          <a:xfrm>
            <a:off x="1932108" y="3851836"/>
            <a:ext cx="344701" cy="342995"/>
            <a:chOff x="-42259725" y="3951100"/>
            <a:chExt cx="318225" cy="316650"/>
          </a:xfrm>
        </p:grpSpPr>
        <p:sp>
          <p:nvSpPr>
            <p:cNvPr id="6176" name="Google Shape;6176;p6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61"/>
          <p:cNvGrpSpPr/>
          <p:nvPr/>
        </p:nvGrpSpPr>
        <p:grpSpPr>
          <a:xfrm>
            <a:off x="3970164" y="3111306"/>
            <a:ext cx="343835" cy="313126"/>
            <a:chOff x="-40378075" y="3267450"/>
            <a:chExt cx="317425" cy="289075"/>
          </a:xfrm>
        </p:grpSpPr>
        <p:sp>
          <p:nvSpPr>
            <p:cNvPr id="6179" name="Google Shape;6179;p6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1"/>
          <p:cNvGrpSpPr/>
          <p:nvPr/>
        </p:nvGrpSpPr>
        <p:grpSpPr>
          <a:xfrm>
            <a:off x="3973563" y="3476453"/>
            <a:ext cx="337038" cy="342995"/>
            <a:chOff x="-40372575" y="3604550"/>
            <a:chExt cx="311150" cy="316650"/>
          </a:xfrm>
        </p:grpSpPr>
        <p:sp>
          <p:nvSpPr>
            <p:cNvPr id="6184" name="Google Shape;6184;p6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1"/>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1"/>
          <p:cNvGrpSpPr/>
          <p:nvPr/>
        </p:nvGrpSpPr>
        <p:grpSpPr>
          <a:xfrm>
            <a:off x="5989185" y="3060098"/>
            <a:ext cx="369940" cy="345026"/>
            <a:chOff x="-38542250" y="3220175"/>
            <a:chExt cx="341525" cy="318525"/>
          </a:xfrm>
        </p:grpSpPr>
        <p:sp>
          <p:nvSpPr>
            <p:cNvPr id="6189" name="Google Shape;6189;p6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61"/>
          <p:cNvGrpSpPr/>
          <p:nvPr/>
        </p:nvGrpSpPr>
        <p:grpSpPr>
          <a:xfrm>
            <a:off x="6002657" y="3458526"/>
            <a:ext cx="342995" cy="342156"/>
            <a:chOff x="-38537400" y="3588000"/>
            <a:chExt cx="316650" cy="315875"/>
          </a:xfrm>
        </p:grpSpPr>
        <p:sp>
          <p:nvSpPr>
            <p:cNvPr id="6193" name="Google Shape;6193;p6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7" name="Google Shape;6197;p61"/>
          <p:cNvGrpSpPr/>
          <p:nvPr/>
        </p:nvGrpSpPr>
        <p:grpSpPr>
          <a:xfrm>
            <a:off x="6001804" y="3855248"/>
            <a:ext cx="344701" cy="342995"/>
            <a:chOff x="-38538975" y="3954250"/>
            <a:chExt cx="318225" cy="316650"/>
          </a:xfrm>
        </p:grpSpPr>
        <p:sp>
          <p:nvSpPr>
            <p:cNvPr id="6198" name="Google Shape;6198;p6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1"/>
          <p:cNvGrpSpPr/>
          <p:nvPr/>
        </p:nvGrpSpPr>
        <p:grpSpPr>
          <a:xfrm>
            <a:off x="7223057" y="3850545"/>
            <a:ext cx="348086" cy="344701"/>
            <a:chOff x="-37385100" y="3949908"/>
            <a:chExt cx="321350" cy="318225"/>
          </a:xfrm>
        </p:grpSpPr>
        <p:sp>
          <p:nvSpPr>
            <p:cNvPr id="6201" name="Google Shape;6201;p6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61"/>
          <p:cNvGrpSpPr/>
          <p:nvPr/>
        </p:nvGrpSpPr>
        <p:grpSpPr>
          <a:xfrm>
            <a:off x="2339986" y="3056902"/>
            <a:ext cx="343862" cy="343645"/>
            <a:chOff x="-41895050" y="3217225"/>
            <a:chExt cx="317450" cy="317250"/>
          </a:xfrm>
        </p:grpSpPr>
        <p:sp>
          <p:nvSpPr>
            <p:cNvPr id="6204" name="Google Shape;6204;p6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61"/>
          <p:cNvGrpSpPr/>
          <p:nvPr/>
        </p:nvGrpSpPr>
        <p:grpSpPr>
          <a:xfrm>
            <a:off x="2339567" y="3455114"/>
            <a:ext cx="344701" cy="342995"/>
            <a:chOff x="-41893475" y="3584850"/>
            <a:chExt cx="318225" cy="316650"/>
          </a:xfrm>
        </p:grpSpPr>
        <p:sp>
          <p:nvSpPr>
            <p:cNvPr id="6210" name="Google Shape;6210;p6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4" name="Google Shape;6214;p61"/>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1"/>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6" name="Google Shape;6216;p61"/>
          <p:cNvGrpSpPr/>
          <p:nvPr/>
        </p:nvGrpSpPr>
        <p:grpSpPr>
          <a:xfrm>
            <a:off x="4391046" y="3477292"/>
            <a:ext cx="312909" cy="343862"/>
            <a:chOff x="-39998250" y="3605325"/>
            <a:chExt cx="288875" cy="317450"/>
          </a:xfrm>
        </p:grpSpPr>
        <p:sp>
          <p:nvSpPr>
            <p:cNvPr id="6217" name="Google Shape;6217;p6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1"/>
          <p:cNvGrpSpPr/>
          <p:nvPr/>
        </p:nvGrpSpPr>
        <p:grpSpPr>
          <a:xfrm>
            <a:off x="4376003" y="3874881"/>
            <a:ext cx="342995" cy="342968"/>
            <a:chOff x="-40011050" y="3972375"/>
            <a:chExt cx="316650" cy="316625"/>
          </a:xfrm>
        </p:grpSpPr>
        <p:sp>
          <p:nvSpPr>
            <p:cNvPr id="6220" name="Google Shape;6220;p6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61"/>
          <p:cNvGrpSpPr/>
          <p:nvPr/>
        </p:nvGrpSpPr>
        <p:grpSpPr>
          <a:xfrm>
            <a:off x="6452043" y="3062671"/>
            <a:ext cx="247457" cy="342129"/>
            <a:chOff x="-38129425" y="3222550"/>
            <a:chExt cx="228450" cy="315850"/>
          </a:xfrm>
        </p:grpSpPr>
        <p:sp>
          <p:nvSpPr>
            <p:cNvPr id="6223" name="Google Shape;6223;p6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5" name="Google Shape;6225;p61"/>
          <p:cNvGrpSpPr/>
          <p:nvPr/>
        </p:nvGrpSpPr>
        <p:grpSpPr>
          <a:xfrm>
            <a:off x="6403434" y="3458526"/>
            <a:ext cx="344674" cy="342995"/>
            <a:chOff x="-38172725" y="3588000"/>
            <a:chExt cx="318200" cy="316650"/>
          </a:xfrm>
        </p:grpSpPr>
        <p:sp>
          <p:nvSpPr>
            <p:cNvPr id="6226" name="Google Shape;6226;p6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61"/>
          <p:cNvGrpSpPr/>
          <p:nvPr/>
        </p:nvGrpSpPr>
        <p:grpSpPr>
          <a:xfrm>
            <a:off x="6473802" y="3856087"/>
            <a:ext cx="203939" cy="342995"/>
            <a:chOff x="-38109725" y="3955025"/>
            <a:chExt cx="188275" cy="316650"/>
          </a:xfrm>
        </p:grpSpPr>
        <p:sp>
          <p:nvSpPr>
            <p:cNvPr id="6235" name="Google Shape;6235;p6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7" name="Google Shape;6237;p61"/>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8" name="Google Shape;6238;p61"/>
          <p:cNvGrpSpPr/>
          <p:nvPr/>
        </p:nvGrpSpPr>
        <p:grpSpPr>
          <a:xfrm>
            <a:off x="2740068" y="3058609"/>
            <a:ext cx="346407" cy="342156"/>
            <a:chOff x="-41530375" y="3218800"/>
            <a:chExt cx="319800" cy="315875"/>
          </a:xfrm>
        </p:grpSpPr>
        <p:sp>
          <p:nvSpPr>
            <p:cNvPr id="6239" name="Google Shape;6239;p6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61"/>
          <p:cNvGrpSpPr/>
          <p:nvPr/>
        </p:nvGrpSpPr>
        <p:grpSpPr>
          <a:xfrm>
            <a:off x="2742194" y="3529340"/>
            <a:ext cx="342156" cy="267930"/>
            <a:chOff x="-41526450" y="3653375"/>
            <a:chExt cx="315875" cy="247350"/>
          </a:xfrm>
        </p:grpSpPr>
        <p:sp>
          <p:nvSpPr>
            <p:cNvPr id="6242" name="Google Shape;6242;p6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1"/>
          <p:cNvGrpSpPr/>
          <p:nvPr/>
        </p:nvGrpSpPr>
        <p:grpSpPr>
          <a:xfrm>
            <a:off x="2743480" y="3851836"/>
            <a:ext cx="339583" cy="342995"/>
            <a:chOff x="-41526450" y="3951100"/>
            <a:chExt cx="313500" cy="316650"/>
          </a:xfrm>
        </p:grpSpPr>
        <p:sp>
          <p:nvSpPr>
            <p:cNvPr id="6245" name="Google Shape;6245;p6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61"/>
          <p:cNvGrpSpPr/>
          <p:nvPr/>
        </p:nvGrpSpPr>
        <p:grpSpPr>
          <a:xfrm>
            <a:off x="4797395" y="3079731"/>
            <a:ext cx="314832" cy="344701"/>
            <a:chOff x="-39625900" y="3238300"/>
            <a:chExt cx="290650" cy="318225"/>
          </a:xfrm>
        </p:grpSpPr>
        <p:sp>
          <p:nvSpPr>
            <p:cNvPr id="6249" name="Google Shape;6249;p6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1" name="Google Shape;6251;p61"/>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2" name="Google Shape;6252;p61"/>
          <p:cNvGrpSpPr/>
          <p:nvPr/>
        </p:nvGrpSpPr>
        <p:grpSpPr>
          <a:xfrm>
            <a:off x="4785019" y="3874475"/>
            <a:ext cx="339583" cy="343429"/>
            <a:chOff x="-39647175" y="3972000"/>
            <a:chExt cx="313500" cy="317050"/>
          </a:xfrm>
        </p:grpSpPr>
        <p:sp>
          <p:nvSpPr>
            <p:cNvPr id="6253" name="Google Shape;6253;p6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61"/>
          <p:cNvGrpSpPr/>
          <p:nvPr/>
        </p:nvGrpSpPr>
        <p:grpSpPr>
          <a:xfrm>
            <a:off x="6802835" y="3061614"/>
            <a:ext cx="348113" cy="343835"/>
            <a:chOff x="-37808850" y="3221575"/>
            <a:chExt cx="321375" cy="317425"/>
          </a:xfrm>
        </p:grpSpPr>
        <p:sp>
          <p:nvSpPr>
            <p:cNvPr id="6257" name="Google Shape;6257;p6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1"/>
          <p:cNvGrpSpPr/>
          <p:nvPr/>
        </p:nvGrpSpPr>
        <p:grpSpPr>
          <a:xfrm>
            <a:off x="6804108" y="3518134"/>
            <a:ext cx="345568" cy="223572"/>
            <a:chOff x="-37806500" y="3643030"/>
            <a:chExt cx="319025" cy="206400"/>
          </a:xfrm>
        </p:grpSpPr>
        <p:sp>
          <p:nvSpPr>
            <p:cNvPr id="6260" name="Google Shape;6260;p6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1"/>
          <p:cNvGrpSpPr/>
          <p:nvPr/>
        </p:nvGrpSpPr>
        <p:grpSpPr>
          <a:xfrm>
            <a:off x="6806247" y="3854381"/>
            <a:ext cx="341289" cy="344701"/>
            <a:chOff x="-37804925" y="3953450"/>
            <a:chExt cx="315075" cy="318225"/>
          </a:xfrm>
        </p:grpSpPr>
        <p:sp>
          <p:nvSpPr>
            <p:cNvPr id="6263" name="Google Shape;6263;p6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6" name="Google Shape;6266;p61"/>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70"/>
        <p:cNvGrpSpPr/>
        <p:nvPr/>
      </p:nvGrpSpPr>
      <p:grpSpPr>
        <a:xfrm>
          <a:off x="0" y="0"/>
          <a:ext cx="0" cy="0"/>
          <a:chOff x="0" y="0"/>
          <a:chExt cx="0" cy="0"/>
        </a:xfrm>
      </p:grpSpPr>
      <p:sp>
        <p:nvSpPr>
          <p:cNvPr id="6271" name="Google Shape;6271;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272" name="Google Shape;6272;p62"/>
          <p:cNvGrpSpPr/>
          <p:nvPr/>
        </p:nvGrpSpPr>
        <p:grpSpPr>
          <a:xfrm>
            <a:off x="1055960" y="1681536"/>
            <a:ext cx="276267" cy="336065"/>
            <a:chOff x="-35830350" y="1912725"/>
            <a:chExt cx="241050" cy="293225"/>
          </a:xfrm>
        </p:grpSpPr>
        <p:sp>
          <p:nvSpPr>
            <p:cNvPr id="6273" name="Google Shape;6273;p62"/>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2"/>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62"/>
          <p:cNvGrpSpPr/>
          <p:nvPr/>
        </p:nvGrpSpPr>
        <p:grpSpPr>
          <a:xfrm>
            <a:off x="1026190" y="2108631"/>
            <a:ext cx="335807" cy="334031"/>
            <a:chOff x="-35854750" y="2272675"/>
            <a:chExt cx="293000" cy="291450"/>
          </a:xfrm>
        </p:grpSpPr>
        <p:sp>
          <p:nvSpPr>
            <p:cNvPr id="6276" name="Google Shape;6276;p62"/>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2"/>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2"/>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2"/>
          <p:cNvGrpSpPr/>
          <p:nvPr/>
        </p:nvGrpSpPr>
        <p:grpSpPr>
          <a:xfrm>
            <a:off x="1025731" y="2502659"/>
            <a:ext cx="336724" cy="334948"/>
            <a:chOff x="-35853975" y="2631825"/>
            <a:chExt cx="293800" cy="292250"/>
          </a:xfrm>
        </p:grpSpPr>
        <p:sp>
          <p:nvSpPr>
            <p:cNvPr id="6280" name="Google Shape;6280;p62"/>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2"/>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2"/>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2"/>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2"/>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62"/>
          <p:cNvGrpSpPr/>
          <p:nvPr/>
        </p:nvGrpSpPr>
        <p:grpSpPr>
          <a:xfrm>
            <a:off x="3140521" y="1682553"/>
            <a:ext cx="334031" cy="334031"/>
            <a:chOff x="-34032200" y="1916675"/>
            <a:chExt cx="291450" cy="291450"/>
          </a:xfrm>
        </p:grpSpPr>
        <p:sp>
          <p:nvSpPr>
            <p:cNvPr id="6286" name="Google Shape;6286;p62"/>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2"/>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2"/>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2"/>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0" name="Google Shape;6290;p62"/>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1" name="Google Shape;6291;p62"/>
          <p:cNvGrpSpPr/>
          <p:nvPr/>
        </p:nvGrpSpPr>
        <p:grpSpPr>
          <a:xfrm>
            <a:off x="3140077" y="2502659"/>
            <a:ext cx="334919" cy="334948"/>
            <a:chOff x="-34032200" y="2634975"/>
            <a:chExt cx="292225" cy="292250"/>
          </a:xfrm>
        </p:grpSpPr>
        <p:sp>
          <p:nvSpPr>
            <p:cNvPr id="6292" name="Google Shape;6292;p62"/>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2"/>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2"/>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62"/>
          <p:cNvGrpSpPr/>
          <p:nvPr/>
        </p:nvGrpSpPr>
        <p:grpSpPr>
          <a:xfrm>
            <a:off x="5239889" y="1682108"/>
            <a:ext cx="338558" cy="334919"/>
            <a:chOff x="-32245875" y="1938725"/>
            <a:chExt cx="295400" cy="292225"/>
          </a:xfrm>
        </p:grpSpPr>
        <p:sp>
          <p:nvSpPr>
            <p:cNvPr id="6296" name="Google Shape;6296;p62"/>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2"/>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2"/>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62"/>
          <p:cNvGrpSpPr/>
          <p:nvPr/>
        </p:nvGrpSpPr>
        <p:grpSpPr>
          <a:xfrm>
            <a:off x="5236737" y="2109303"/>
            <a:ext cx="344861" cy="332684"/>
            <a:chOff x="-32243500" y="2299850"/>
            <a:chExt cx="300900" cy="290275"/>
          </a:xfrm>
        </p:grpSpPr>
        <p:sp>
          <p:nvSpPr>
            <p:cNvPr id="6300" name="Google Shape;6300;p62"/>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2"/>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2" name="Google Shape;6302;p62"/>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3" name="Google Shape;6303;p62"/>
          <p:cNvGrpSpPr/>
          <p:nvPr/>
        </p:nvGrpSpPr>
        <p:grpSpPr>
          <a:xfrm>
            <a:off x="1449401" y="1681651"/>
            <a:ext cx="334919" cy="335836"/>
            <a:chOff x="-35495600" y="1912725"/>
            <a:chExt cx="292225" cy="293025"/>
          </a:xfrm>
        </p:grpSpPr>
        <p:sp>
          <p:nvSpPr>
            <p:cNvPr id="6304" name="Google Shape;6304;p62"/>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2"/>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2"/>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7" name="Google Shape;6307;p62"/>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8" name="Google Shape;6308;p62"/>
          <p:cNvGrpSpPr/>
          <p:nvPr/>
        </p:nvGrpSpPr>
        <p:grpSpPr>
          <a:xfrm>
            <a:off x="1449401" y="2503118"/>
            <a:ext cx="334919" cy="334031"/>
            <a:chOff x="-35495600" y="2631825"/>
            <a:chExt cx="292225" cy="291450"/>
          </a:xfrm>
        </p:grpSpPr>
        <p:sp>
          <p:nvSpPr>
            <p:cNvPr id="6309" name="Google Shape;6309;p62"/>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2"/>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2"/>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2"/>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2"/>
          <p:cNvGrpSpPr/>
          <p:nvPr/>
        </p:nvGrpSpPr>
        <p:grpSpPr>
          <a:xfrm>
            <a:off x="3563288" y="1682553"/>
            <a:ext cx="334031" cy="334031"/>
            <a:chOff x="-33673825" y="1916675"/>
            <a:chExt cx="291450" cy="291450"/>
          </a:xfrm>
        </p:grpSpPr>
        <p:sp>
          <p:nvSpPr>
            <p:cNvPr id="6314" name="Google Shape;6314;p62"/>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2"/>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2"/>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2"/>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62"/>
          <p:cNvGrpSpPr/>
          <p:nvPr/>
        </p:nvGrpSpPr>
        <p:grpSpPr>
          <a:xfrm>
            <a:off x="3561039" y="2107743"/>
            <a:ext cx="338529" cy="335807"/>
            <a:chOff x="-33676975" y="2275050"/>
            <a:chExt cx="295375" cy="293000"/>
          </a:xfrm>
        </p:grpSpPr>
        <p:sp>
          <p:nvSpPr>
            <p:cNvPr id="6319" name="Google Shape;6319;p62"/>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2"/>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2"/>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62"/>
          <p:cNvGrpSpPr/>
          <p:nvPr/>
        </p:nvGrpSpPr>
        <p:grpSpPr>
          <a:xfrm>
            <a:off x="3563288" y="2502444"/>
            <a:ext cx="334031" cy="335378"/>
            <a:chOff x="-33673825" y="2634975"/>
            <a:chExt cx="291450" cy="292625"/>
          </a:xfrm>
        </p:grpSpPr>
        <p:sp>
          <p:nvSpPr>
            <p:cNvPr id="6323" name="Google Shape;6323;p62"/>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2"/>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62"/>
          <p:cNvGrpSpPr/>
          <p:nvPr/>
        </p:nvGrpSpPr>
        <p:grpSpPr>
          <a:xfrm>
            <a:off x="5679739" y="1682524"/>
            <a:ext cx="311453" cy="334088"/>
            <a:chOff x="-31874100" y="1939525"/>
            <a:chExt cx="271750" cy="291500"/>
          </a:xfrm>
        </p:grpSpPr>
        <p:sp>
          <p:nvSpPr>
            <p:cNvPr id="6326" name="Google Shape;6326;p62"/>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2"/>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8" name="Google Shape;6328;p62"/>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9" name="Google Shape;6329;p62"/>
          <p:cNvGrpSpPr/>
          <p:nvPr/>
        </p:nvGrpSpPr>
        <p:grpSpPr>
          <a:xfrm>
            <a:off x="5662132" y="2503504"/>
            <a:ext cx="346667" cy="333257"/>
            <a:chOff x="-31889075" y="2658950"/>
            <a:chExt cx="302475" cy="290775"/>
          </a:xfrm>
        </p:grpSpPr>
        <p:sp>
          <p:nvSpPr>
            <p:cNvPr id="6330" name="Google Shape;6330;p62"/>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2"/>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2" name="Google Shape;6332;p62"/>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3" name="Google Shape;6333;p62"/>
          <p:cNvGrpSpPr/>
          <p:nvPr/>
        </p:nvGrpSpPr>
        <p:grpSpPr>
          <a:xfrm>
            <a:off x="1872611" y="1681651"/>
            <a:ext cx="334919" cy="335836"/>
            <a:chOff x="-35136450" y="1912725"/>
            <a:chExt cx="292225" cy="293025"/>
          </a:xfrm>
        </p:grpSpPr>
        <p:sp>
          <p:nvSpPr>
            <p:cNvPr id="6334" name="Google Shape;6334;p62"/>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2"/>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2"/>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62"/>
          <p:cNvGrpSpPr/>
          <p:nvPr/>
        </p:nvGrpSpPr>
        <p:grpSpPr>
          <a:xfrm>
            <a:off x="1873055" y="2108387"/>
            <a:ext cx="334031" cy="334518"/>
            <a:chOff x="-35134875" y="2272675"/>
            <a:chExt cx="291450" cy="291875"/>
          </a:xfrm>
        </p:grpSpPr>
        <p:sp>
          <p:nvSpPr>
            <p:cNvPr id="6338" name="Google Shape;6338;p62"/>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2"/>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2"/>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2"/>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62"/>
          <p:cNvGrpSpPr/>
          <p:nvPr/>
        </p:nvGrpSpPr>
        <p:grpSpPr>
          <a:xfrm>
            <a:off x="1912324" y="2503118"/>
            <a:ext cx="255494" cy="334031"/>
            <a:chOff x="-35101800" y="2631050"/>
            <a:chExt cx="222925" cy="291450"/>
          </a:xfrm>
        </p:grpSpPr>
        <p:sp>
          <p:nvSpPr>
            <p:cNvPr id="6343" name="Google Shape;6343;p62"/>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2"/>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2"/>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2"/>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7" name="Google Shape;6347;p62"/>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8" name="Google Shape;6348;p62"/>
          <p:cNvGrpSpPr/>
          <p:nvPr/>
        </p:nvGrpSpPr>
        <p:grpSpPr>
          <a:xfrm>
            <a:off x="3979357" y="2107743"/>
            <a:ext cx="334031" cy="335807"/>
            <a:chOff x="-33314675" y="2275050"/>
            <a:chExt cx="291450" cy="293000"/>
          </a:xfrm>
        </p:grpSpPr>
        <p:sp>
          <p:nvSpPr>
            <p:cNvPr id="6349" name="Google Shape;6349;p62"/>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2"/>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2"/>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2" name="Google Shape;6352;p62"/>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3" name="Google Shape;6353;p62"/>
          <p:cNvGrpSpPr/>
          <p:nvPr/>
        </p:nvGrpSpPr>
        <p:grpSpPr>
          <a:xfrm>
            <a:off x="6090314" y="1682567"/>
            <a:ext cx="334031" cy="334002"/>
            <a:chOff x="-31523625" y="1939525"/>
            <a:chExt cx="291450" cy="291425"/>
          </a:xfrm>
        </p:grpSpPr>
        <p:sp>
          <p:nvSpPr>
            <p:cNvPr id="6354" name="Google Shape;6354;p62"/>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2"/>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2"/>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2"/>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2"/>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2"/>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2"/>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2"/>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2"/>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2"/>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2"/>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62"/>
          <p:cNvGrpSpPr/>
          <p:nvPr/>
        </p:nvGrpSpPr>
        <p:grpSpPr>
          <a:xfrm>
            <a:off x="6089411" y="2108630"/>
            <a:ext cx="335836" cy="334031"/>
            <a:chOff x="-31523625" y="2298675"/>
            <a:chExt cx="293025" cy="291450"/>
          </a:xfrm>
        </p:grpSpPr>
        <p:sp>
          <p:nvSpPr>
            <p:cNvPr id="6366" name="Google Shape;6366;p62"/>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2"/>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2"/>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9" name="Google Shape;6369;p62"/>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2"/>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1" name="Google Shape;6371;p62"/>
          <p:cNvGrpSpPr/>
          <p:nvPr/>
        </p:nvGrpSpPr>
        <p:grpSpPr>
          <a:xfrm>
            <a:off x="2305764" y="1682568"/>
            <a:ext cx="313258" cy="334002"/>
            <a:chOff x="-34767825" y="1914325"/>
            <a:chExt cx="273325" cy="291425"/>
          </a:xfrm>
        </p:grpSpPr>
        <p:sp>
          <p:nvSpPr>
            <p:cNvPr id="6372" name="Google Shape;6372;p62"/>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2"/>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2"/>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62"/>
          <p:cNvGrpSpPr/>
          <p:nvPr/>
        </p:nvGrpSpPr>
        <p:grpSpPr>
          <a:xfrm>
            <a:off x="2294031" y="2107728"/>
            <a:ext cx="336724" cy="335836"/>
            <a:chOff x="-34778075" y="2272675"/>
            <a:chExt cx="293800" cy="293025"/>
          </a:xfrm>
        </p:grpSpPr>
        <p:sp>
          <p:nvSpPr>
            <p:cNvPr id="6376" name="Google Shape;6376;p62"/>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2"/>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2"/>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2"/>
          <p:cNvGrpSpPr/>
          <p:nvPr/>
        </p:nvGrpSpPr>
        <p:grpSpPr>
          <a:xfrm>
            <a:off x="2295378" y="2503118"/>
            <a:ext cx="334031" cy="334031"/>
            <a:chOff x="-34776500" y="2631825"/>
            <a:chExt cx="291450" cy="291450"/>
          </a:xfrm>
        </p:grpSpPr>
        <p:sp>
          <p:nvSpPr>
            <p:cNvPr id="6380" name="Google Shape;6380;p62"/>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2"/>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2"/>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62"/>
          <p:cNvGrpSpPr/>
          <p:nvPr/>
        </p:nvGrpSpPr>
        <p:grpSpPr>
          <a:xfrm>
            <a:off x="4403027" y="1680304"/>
            <a:ext cx="334919" cy="338529"/>
            <a:chOff x="-32956300" y="1915900"/>
            <a:chExt cx="292225" cy="295375"/>
          </a:xfrm>
        </p:grpSpPr>
        <p:sp>
          <p:nvSpPr>
            <p:cNvPr id="6384" name="Google Shape;6384;p62"/>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2"/>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6" name="Google Shape;6386;p62"/>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2"/>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8" name="Google Shape;6388;p62"/>
          <p:cNvGrpSpPr/>
          <p:nvPr/>
        </p:nvGrpSpPr>
        <p:grpSpPr>
          <a:xfrm>
            <a:off x="6507301" y="1682567"/>
            <a:ext cx="336724" cy="334002"/>
            <a:chOff x="-31166825" y="1939525"/>
            <a:chExt cx="293800" cy="291425"/>
          </a:xfrm>
        </p:grpSpPr>
        <p:sp>
          <p:nvSpPr>
            <p:cNvPr id="6389" name="Google Shape;6389;p62"/>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2"/>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2"/>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2"/>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2"/>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2"/>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2"/>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2"/>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2"/>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2"/>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2"/>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62"/>
          <p:cNvGrpSpPr/>
          <p:nvPr/>
        </p:nvGrpSpPr>
        <p:grpSpPr>
          <a:xfrm>
            <a:off x="6508203" y="2108372"/>
            <a:ext cx="334919" cy="334547"/>
            <a:chOff x="-31165250" y="2298675"/>
            <a:chExt cx="292225" cy="291900"/>
          </a:xfrm>
        </p:grpSpPr>
        <p:sp>
          <p:nvSpPr>
            <p:cNvPr id="6401" name="Google Shape;6401;p62"/>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2"/>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2"/>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62"/>
          <p:cNvGrpSpPr/>
          <p:nvPr/>
        </p:nvGrpSpPr>
        <p:grpSpPr>
          <a:xfrm>
            <a:off x="6508662" y="2503131"/>
            <a:ext cx="334002" cy="334002"/>
            <a:chOff x="-31164450" y="2657050"/>
            <a:chExt cx="291425" cy="291425"/>
          </a:xfrm>
        </p:grpSpPr>
        <p:sp>
          <p:nvSpPr>
            <p:cNvPr id="6405" name="Google Shape;6405;p62"/>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2"/>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2"/>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2"/>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9" name="Google Shape;6409;p62"/>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0" name="Google Shape;6410;p62"/>
          <p:cNvGrpSpPr/>
          <p:nvPr/>
        </p:nvGrpSpPr>
        <p:grpSpPr>
          <a:xfrm>
            <a:off x="2709198" y="1682224"/>
            <a:ext cx="338529" cy="334690"/>
            <a:chOff x="-34421275" y="1912725"/>
            <a:chExt cx="295375" cy="292025"/>
          </a:xfrm>
        </p:grpSpPr>
        <p:sp>
          <p:nvSpPr>
            <p:cNvPr id="6411" name="Google Shape;6411;p62"/>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2"/>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62"/>
          <p:cNvGrpSpPr/>
          <p:nvPr/>
        </p:nvGrpSpPr>
        <p:grpSpPr>
          <a:xfrm>
            <a:off x="2708296" y="2107728"/>
            <a:ext cx="340334" cy="335836"/>
            <a:chOff x="-34418125" y="2271100"/>
            <a:chExt cx="296950" cy="293025"/>
          </a:xfrm>
        </p:grpSpPr>
        <p:sp>
          <p:nvSpPr>
            <p:cNvPr id="6414" name="Google Shape;6414;p62"/>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2"/>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2"/>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2"/>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2"/>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9" name="Google Shape;6419;p62"/>
          <p:cNvGrpSpPr/>
          <p:nvPr/>
        </p:nvGrpSpPr>
        <p:grpSpPr>
          <a:xfrm>
            <a:off x="2709198" y="2503118"/>
            <a:ext cx="338529" cy="334031"/>
            <a:chOff x="-34421275" y="2631050"/>
            <a:chExt cx="295375" cy="291450"/>
          </a:xfrm>
        </p:grpSpPr>
        <p:sp>
          <p:nvSpPr>
            <p:cNvPr id="6420" name="Google Shape;6420;p62"/>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2"/>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2"/>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2"/>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4" name="Google Shape;6424;p62"/>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2"/>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2"/>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7" name="Google Shape;6427;p62"/>
          <p:cNvGrpSpPr/>
          <p:nvPr/>
        </p:nvGrpSpPr>
        <p:grpSpPr>
          <a:xfrm>
            <a:off x="6938569" y="1683011"/>
            <a:ext cx="334031" cy="333114"/>
            <a:chOff x="-30805300" y="1938725"/>
            <a:chExt cx="291450" cy="290650"/>
          </a:xfrm>
        </p:grpSpPr>
        <p:sp>
          <p:nvSpPr>
            <p:cNvPr id="6428" name="Google Shape;6428;p62"/>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2"/>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62"/>
          <p:cNvGrpSpPr/>
          <p:nvPr/>
        </p:nvGrpSpPr>
        <p:grpSpPr>
          <a:xfrm>
            <a:off x="6939028" y="2108816"/>
            <a:ext cx="333114" cy="333658"/>
            <a:chOff x="-30805300" y="2298675"/>
            <a:chExt cx="290650" cy="291125"/>
          </a:xfrm>
        </p:grpSpPr>
        <p:sp>
          <p:nvSpPr>
            <p:cNvPr id="6431" name="Google Shape;6431;p62"/>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2"/>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2"/>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2"/>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2"/>
          <p:cNvGrpSpPr/>
          <p:nvPr/>
        </p:nvGrpSpPr>
        <p:grpSpPr>
          <a:xfrm>
            <a:off x="6938584" y="2503131"/>
            <a:ext cx="334002" cy="334002"/>
            <a:chOff x="-30806075" y="2657050"/>
            <a:chExt cx="291425" cy="291425"/>
          </a:xfrm>
        </p:grpSpPr>
        <p:sp>
          <p:nvSpPr>
            <p:cNvPr id="6436" name="Google Shape;6436;p62"/>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2"/>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2"/>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62"/>
          <p:cNvGrpSpPr/>
          <p:nvPr/>
        </p:nvGrpSpPr>
        <p:grpSpPr>
          <a:xfrm>
            <a:off x="7780406" y="2108643"/>
            <a:ext cx="334002" cy="334002"/>
            <a:chOff x="-30064925" y="2332550"/>
            <a:chExt cx="291425" cy="291425"/>
          </a:xfrm>
        </p:grpSpPr>
        <p:sp>
          <p:nvSpPr>
            <p:cNvPr id="6440" name="Google Shape;6440;p62"/>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2"/>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2"/>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2"/>
          <p:cNvGrpSpPr/>
          <p:nvPr/>
        </p:nvGrpSpPr>
        <p:grpSpPr>
          <a:xfrm>
            <a:off x="1055057" y="3057139"/>
            <a:ext cx="278073" cy="334031"/>
            <a:chOff x="-35814600" y="3202075"/>
            <a:chExt cx="242625" cy="291450"/>
          </a:xfrm>
        </p:grpSpPr>
        <p:sp>
          <p:nvSpPr>
            <p:cNvPr id="6444" name="Google Shape;6444;p6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62"/>
          <p:cNvGrpSpPr/>
          <p:nvPr/>
        </p:nvGrpSpPr>
        <p:grpSpPr>
          <a:xfrm>
            <a:off x="1027077" y="3473603"/>
            <a:ext cx="334031" cy="334260"/>
            <a:chOff x="-35839800" y="3561025"/>
            <a:chExt cx="291450" cy="291650"/>
          </a:xfrm>
        </p:grpSpPr>
        <p:sp>
          <p:nvSpPr>
            <p:cNvPr id="6452" name="Google Shape;6452;p6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9" name="Google Shape;6459;p62"/>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0" name="Google Shape;6460;p62"/>
          <p:cNvGrpSpPr/>
          <p:nvPr/>
        </p:nvGrpSpPr>
        <p:grpSpPr>
          <a:xfrm>
            <a:off x="3140520" y="3057138"/>
            <a:ext cx="334031" cy="334031"/>
            <a:chOff x="-34003850" y="3227275"/>
            <a:chExt cx="291450" cy="291450"/>
          </a:xfrm>
        </p:grpSpPr>
        <p:sp>
          <p:nvSpPr>
            <p:cNvPr id="6461" name="Google Shape;6461;p6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62"/>
          <p:cNvGrpSpPr/>
          <p:nvPr/>
        </p:nvGrpSpPr>
        <p:grpSpPr>
          <a:xfrm>
            <a:off x="3140076" y="3473387"/>
            <a:ext cx="334919" cy="334690"/>
            <a:chOff x="-34004625" y="3585850"/>
            <a:chExt cx="292225" cy="292025"/>
          </a:xfrm>
        </p:grpSpPr>
        <p:sp>
          <p:nvSpPr>
            <p:cNvPr id="6467" name="Google Shape;6467;p6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2"/>
          <p:cNvGrpSpPr/>
          <p:nvPr/>
        </p:nvGrpSpPr>
        <p:grpSpPr>
          <a:xfrm>
            <a:off x="3139617" y="3884450"/>
            <a:ext cx="335836" cy="334948"/>
            <a:chOff x="-34005425" y="3945575"/>
            <a:chExt cx="293025" cy="292250"/>
          </a:xfrm>
        </p:grpSpPr>
        <p:sp>
          <p:nvSpPr>
            <p:cNvPr id="6473" name="Google Shape;6473;p6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2"/>
          <p:cNvGrpSpPr/>
          <p:nvPr/>
        </p:nvGrpSpPr>
        <p:grpSpPr>
          <a:xfrm>
            <a:off x="5239900" y="3056237"/>
            <a:ext cx="338529" cy="335836"/>
            <a:chOff x="-32174975" y="3192625"/>
            <a:chExt cx="295375" cy="293025"/>
          </a:xfrm>
        </p:grpSpPr>
        <p:sp>
          <p:nvSpPr>
            <p:cNvPr id="6477" name="Google Shape;6477;p6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1" name="Google Shape;6481;p62"/>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2"/>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3" name="Google Shape;6483;p62"/>
          <p:cNvGrpSpPr/>
          <p:nvPr/>
        </p:nvGrpSpPr>
        <p:grpSpPr>
          <a:xfrm>
            <a:off x="7354858" y="3057140"/>
            <a:ext cx="334919" cy="334031"/>
            <a:chOff x="-30345325" y="3184750"/>
            <a:chExt cx="292225" cy="291450"/>
          </a:xfrm>
        </p:grpSpPr>
        <p:sp>
          <p:nvSpPr>
            <p:cNvPr id="6484" name="Google Shape;6484;p6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2"/>
          <p:cNvGrpSpPr/>
          <p:nvPr/>
        </p:nvGrpSpPr>
        <p:grpSpPr>
          <a:xfrm>
            <a:off x="1449844" y="3057139"/>
            <a:ext cx="334031" cy="334031"/>
            <a:chOff x="-35481425" y="3202075"/>
            <a:chExt cx="291450" cy="291450"/>
          </a:xfrm>
        </p:grpSpPr>
        <p:sp>
          <p:nvSpPr>
            <p:cNvPr id="6490" name="Google Shape;6490;p6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62"/>
          <p:cNvGrpSpPr/>
          <p:nvPr/>
        </p:nvGrpSpPr>
        <p:grpSpPr>
          <a:xfrm>
            <a:off x="1449400" y="3474176"/>
            <a:ext cx="334919" cy="333114"/>
            <a:chOff x="-35482200" y="3561225"/>
            <a:chExt cx="292225" cy="290650"/>
          </a:xfrm>
        </p:grpSpPr>
        <p:sp>
          <p:nvSpPr>
            <p:cNvPr id="6498" name="Google Shape;6498;p6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62"/>
          <p:cNvGrpSpPr/>
          <p:nvPr/>
        </p:nvGrpSpPr>
        <p:grpSpPr>
          <a:xfrm>
            <a:off x="1449844" y="3884924"/>
            <a:ext cx="334031" cy="334002"/>
            <a:chOff x="-35481425" y="3919600"/>
            <a:chExt cx="291450" cy="291425"/>
          </a:xfrm>
        </p:grpSpPr>
        <p:sp>
          <p:nvSpPr>
            <p:cNvPr id="6502" name="Google Shape;6502;p6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62"/>
          <p:cNvGrpSpPr/>
          <p:nvPr/>
        </p:nvGrpSpPr>
        <p:grpSpPr>
          <a:xfrm>
            <a:off x="3561481" y="3057596"/>
            <a:ext cx="337641" cy="333114"/>
            <a:chOff x="-33645475" y="3228075"/>
            <a:chExt cx="294600" cy="290650"/>
          </a:xfrm>
        </p:grpSpPr>
        <p:sp>
          <p:nvSpPr>
            <p:cNvPr id="6511" name="Google Shape;6511;p6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62"/>
          <p:cNvGrpSpPr/>
          <p:nvPr/>
        </p:nvGrpSpPr>
        <p:grpSpPr>
          <a:xfrm>
            <a:off x="3562398" y="3473272"/>
            <a:ext cx="335807" cy="334919"/>
            <a:chOff x="-33646250" y="3586425"/>
            <a:chExt cx="293000" cy="292225"/>
          </a:xfrm>
        </p:grpSpPr>
        <p:sp>
          <p:nvSpPr>
            <p:cNvPr id="6519" name="Google Shape;6519;p6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1" name="Google Shape;6521;p62"/>
          <p:cNvGrpSpPr/>
          <p:nvPr/>
        </p:nvGrpSpPr>
        <p:grpSpPr>
          <a:xfrm>
            <a:off x="3562842" y="3884006"/>
            <a:ext cx="334919" cy="335836"/>
            <a:chOff x="-33645475" y="3944800"/>
            <a:chExt cx="292225" cy="293025"/>
          </a:xfrm>
        </p:grpSpPr>
        <p:sp>
          <p:nvSpPr>
            <p:cNvPr id="6522" name="Google Shape;6522;p6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2"/>
          <p:cNvGrpSpPr/>
          <p:nvPr/>
        </p:nvGrpSpPr>
        <p:grpSpPr>
          <a:xfrm>
            <a:off x="5668905" y="3056323"/>
            <a:ext cx="333114" cy="335664"/>
            <a:chOff x="-31809525" y="3192625"/>
            <a:chExt cx="290650" cy="292875"/>
          </a:xfrm>
        </p:grpSpPr>
        <p:sp>
          <p:nvSpPr>
            <p:cNvPr id="6533" name="Google Shape;6533;p6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2"/>
          <p:cNvGrpSpPr/>
          <p:nvPr/>
        </p:nvGrpSpPr>
        <p:grpSpPr>
          <a:xfrm>
            <a:off x="5668446" y="3472816"/>
            <a:ext cx="334031" cy="335836"/>
            <a:chOff x="-31811100" y="3550975"/>
            <a:chExt cx="291450" cy="293025"/>
          </a:xfrm>
        </p:grpSpPr>
        <p:sp>
          <p:nvSpPr>
            <p:cNvPr id="6538" name="Google Shape;6538;p6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62"/>
          <p:cNvGrpSpPr/>
          <p:nvPr/>
        </p:nvGrpSpPr>
        <p:grpSpPr>
          <a:xfrm>
            <a:off x="5662587" y="3883406"/>
            <a:ext cx="345750" cy="337039"/>
            <a:chOff x="-31817400" y="3910025"/>
            <a:chExt cx="301675" cy="294075"/>
          </a:xfrm>
        </p:grpSpPr>
        <p:sp>
          <p:nvSpPr>
            <p:cNvPr id="6546" name="Google Shape;6546;p6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62"/>
          <p:cNvGrpSpPr/>
          <p:nvPr/>
        </p:nvGrpSpPr>
        <p:grpSpPr>
          <a:xfrm>
            <a:off x="7354844" y="3473273"/>
            <a:ext cx="334948" cy="334919"/>
            <a:chOff x="-30354000" y="3569100"/>
            <a:chExt cx="292250" cy="292225"/>
          </a:xfrm>
        </p:grpSpPr>
        <p:sp>
          <p:nvSpPr>
            <p:cNvPr id="6550" name="Google Shape;6550;p6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62"/>
          <p:cNvGrpSpPr/>
          <p:nvPr/>
        </p:nvGrpSpPr>
        <p:grpSpPr>
          <a:xfrm>
            <a:off x="1878484" y="3057139"/>
            <a:ext cx="323172" cy="334031"/>
            <a:chOff x="-35118325" y="3202075"/>
            <a:chExt cx="281975" cy="291450"/>
          </a:xfrm>
        </p:grpSpPr>
        <p:sp>
          <p:nvSpPr>
            <p:cNvPr id="6557" name="Google Shape;6557;p6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62"/>
          <p:cNvGrpSpPr/>
          <p:nvPr/>
        </p:nvGrpSpPr>
        <p:grpSpPr>
          <a:xfrm>
            <a:off x="1872611" y="3473918"/>
            <a:ext cx="334919" cy="333630"/>
            <a:chOff x="-35123050" y="3561225"/>
            <a:chExt cx="292225" cy="291100"/>
          </a:xfrm>
        </p:grpSpPr>
        <p:sp>
          <p:nvSpPr>
            <p:cNvPr id="6562" name="Google Shape;6562;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2"/>
          <p:cNvGrpSpPr/>
          <p:nvPr/>
        </p:nvGrpSpPr>
        <p:grpSpPr>
          <a:xfrm>
            <a:off x="1912337" y="3884924"/>
            <a:ext cx="255466" cy="334002"/>
            <a:chOff x="-35089175" y="3919600"/>
            <a:chExt cx="222900" cy="291425"/>
          </a:xfrm>
        </p:grpSpPr>
        <p:sp>
          <p:nvSpPr>
            <p:cNvPr id="6565" name="Google Shape;6565;p6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62"/>
          <p:cNvGrpSpPr/>
          <p:nvPr/>
        </p:nvGrpSpPr>
        <p:grpSpPr>
          <a:xfrm>
            <a:off x="3987479" y="3056908"/>
            <a:ext cx="317785" cy="334489"/>
            <a:chOff x="-33277650" y="3226875"/>
            <a:chExt cx="277275" cy="291850"/>
          </a:xfrm>
        </p:grpSpPr>
        <p:sp>
          <p:nvSpPr>
            <p:cNvPr id="6568" name="Google Shape;6568;p6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2"/>
          <p:cNvGrpSpPr/>
          <p:nvPr/>
        </p:nvGrpSpPr>
        <p:grpSpPr>
          <a:xfrm>
            <a:off x="3979356" y="3473717"/>
            <a:ext cx="334031" cy="334031"/>
            <a:chOff x="-33286325" y="3586425"/>
            <a:chExt cx="291450" cy="291450"/>
          </a:xfrm>
        </p:grpSpPr>
        <p:sp>
          <p:nvSpPr>
            <p:cNvPr id="6576" name="Google Shape;6576;p6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62"/>
          <p:cNvGrpSpPr/>
          <p:nvPr/>
        </p:nvGrpSpPr>
        <p:grpSpPr>
          <a:xfrm>
            <a:off x="3979356" y="3884006"/>
            <a:ext cx="334031" cy="335836"/>
            <a:chOff x="-33286325" y="3944800"/>
            <a:chExt cx="291450" cy="293025"/>
          </a:xfrm>
        </p:grpSpPr>
        <p:sp>
          <p:nvSpPr>
            <p:cNvPr id="6582" name="Google Shape;6582;p6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62"/>
          <p:cNvGrpSpPr/>
          <p:nvPr/>
        </p:nvGrpSpPr>
        <p:grpSpPr>
          <a:xfrm>
            <a:off x="6090310" y="3055778"/>
            <a:ext cx="334031" cy="336753"/>
            <a:chOff x="-31452725" y="3191825"/>
            <a:chExt cx="291450" cy="293825"/>
          </a:xfrm>
        </p:grpSpPr>
        <p:sp>
          <p:nvSpPr>
            <p:cNvPr id="6587" name="Google Shape;6587;p6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2"/>
          <p:cNvGrpSpPr/>
          <p:nvPr/>
        </p:nvGrpSpPr>
        <p:grpSpPr>
          <a:xfrm>
            <a:off x="6089866" y="3473274"/>
            <a:ext cx="334919" cy="334919"/>
            <a:chOff x="-31452725" y="3551775"/>
            <a:chExt cx="292225" cy="292225"/>
          </a:xfrm>
        </p:grpSpPr>
        <p:sp>
          <p:nvSpPr>
            <p:cNvPr id="6592" name="Google Shape;6592;p6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62"/>
          <p:cNvGrpSpPr/>
          <p:nvPr/>
        </p:nvGrpSpPr>
        <p:grpSpPr>
          <a:xfrm>
            <a:off x="6088505" y="3883563"/>
            <a:ext cx="337641" cy="336724"/>
            <a:chOff x="-31455100" y="3909350"/>
            <a:chExt cx="294600" cy="293800"/>
          </a:xfrm>
        </p:grpSpPr>
        <p:sp>
          <p:nvSpPr>
            <p:cNvPr id="6597" name="Google Shape;6597;p6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62"/>
          <p:cNvGrpSpPr/>
          <p:nvPr/>
        </p:nvGrpSpPr>
        <p:grpSpPr>
          <a:xfrm>
            <a:off x="7355302" y="3884466"/>
            <a:ext cx="334031" cy="334919"/>
            <a:chOff x="-30345325" y="3918800"/>
            <a:chExt cx="291450" cy="292225"/>
          </a:xfrm>
        </p:grpSpPr>
        <p:sp>
          <p:nvSpPr>
            <p:cNvPr id="6600" name="Google Shape;6600;p6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62"/>
          <p:cNvGrpSpPr/>
          <p:nvPr/>
        </p:nvGrpSpPr>
        <p:grpSpPr>
          <a:xfrm>
            <a:off x="2305320" y="3057139"/>
            <a:ext cx="314146" cy="334031"/>
            <a:chOff x="-34755225" y="3202075"/>
            <a:chExt cx="274100" cy="291450"/>
          </a:xfrm>
        </p:grpSpPr>
        <p:sp>
          <p:nvSpPr>
            <p:cNvPr id="6606" name="Google Shape;6606;p6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62"/>
          <p:cNvGrpSpPr/>
          <p:nvPr/>
        </p:nvGrpSpPr>
        <p:grpSpPr>
          <a:xfrm>
            <a:off x="2295377" y="3473718"/>
            <a:ext cx="334031" cy="334031"/>
            <a:chOff x="-34763900" y="3561225"/>
            <a:chExt cx="291450" cy="291450"/>
          </a:xfrm>
        </p:grpSpPr>
        <p:sp>
          <p:nvSpPr>
            <p:cNvPr id="6614" name="Google Shape;6614;p6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7" name="Google Shape;6617;p62"/>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8" name="Google Shape;6618;p62"/>
          <p:cNvGrpSpPr/>
          <p:nvPr/>
        </p:nvGrpSpPr>
        <p:grpSpPr>
          <a:xfrm>
            <a:off x="4403025" y="3056693"/>
            <a:ext cx="334919" cy="334919"/>
            <a:chOff x="-32927950" y="3227275"/>
            <a:chExt cx="292225" cy="292225"/>
          </a:xfrm>
        </p:grpSpPr>
        <p:sp>
          <p:nvSpPr>
            <p:cNvPr id="6619" name="Google Shape;6619;p6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62"/>
          <p:cNvGrpSpPr/>
          <p:nvPr/>
        </p:nvGrpSpPr>
        <p:grpSpPr>
          <a:xfrm>
            <a:off x="4402567" y="3473717"/>
            <a:ext cx="335836" cy="334031"/>
            <a:chOff x="-32927950" y="3586425"/>
            <a:chExt cx="293025" cy="291450"/>
          </a:xfrm>
        </p:grpSpPr>
        <p:sp>
          <p:nvSpPr>
            <p:cNvPr id="6625" name="Google Shape;6625;p6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2"/>
          <p:cNvGrpSpPr/>
          <p:nvPr/>
        </p:nvGrpSpPr>
        <p:grpSpPr>
          <a:xfrm>
            <a:off x="4403025" y="3884006"/>
            <a:ext cx="334919" cy="335836"/>
            <a:chOff x="-32927950" y="3944800"/>
            <a:chExt cx="292225" cy="293025"/>
          </a:xfrm>
        </p:grpSpPr>
        <p:sp>
          <p:nvSpPr>
            <p:cNvPr id="6631" name="Google Shape;6631;p6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62"/>
          <p:cNvGrpSpPr/>
          <p:nvPr/>
        </p:nvGrpSpPr>
        <p:grpSpPr>
          <a:xfrm>
            <a:off x="6508199" y="3057025"/>
            <a:ext cx="334919" cy="334260"/>
            <a:chOff x="-31094350" y="3194000"/>
            <a:chExt cx="292225" cy="291650"/>
          </a:xfrm>
        </p:grpSpPr>
        <p:sp>
          <p:nvSpPr>
            <p:cNvPr id="6641" name="Google Shape;6641;p6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62"/>
          <p:cNvGrpSpPr/>
          <p:nvPr/>
        </p:nvGrpSpPr>
        <p:grpSpPr>
          <a:xfrm>
            <a:off x="6508644" y="3473460"/>
            <a:ext cx="334031" cy="334547"/>
            <a:chOff x="-31093575" y="3552550"/>
            <a:chExt cx="291450" cy="291900"/>
          </a:xfrm>
        </p:grpSpPr>
        <p:sp>
          <p:nvSpPr>
            <p:cNvPr id="6650" name="Google Shape;6650;p6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62"/>
          <p:cNvGrpSpPr/>
          <p:nvPr/>
        </p:nvGrpSpPr>
        <p:grpSpPr>
          <a:xfrm>
            <a:off x="6508644" y="3884924"/>
            <a:ext cx="334031" cy="334002"/>
            <a:chOff x="-31093575" y="3911725"/>
            <a:chExt cx="291450" cy="291425"/>
          </a:xfrm>
        </p:grpSpPr>
        <p:sp>
          <p:nvSpPr>
            <p:cNvPr id="6655" name="Google Shape;6655;p6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62"/>
          <p:cNvGrpSpPr/>
          <p:nvPr/>
        </p:nvGrpSpPr>
        <p:grpSpPr>
          <a:xfrm>
            <a:off x="7779039" y="3056695"/>
            <a:ext cx="336724" cy="334919"/>
            <a:chOff x="-29946000" y="3183175"/>
            <a:chExt cx="293800" cy="292225"/>
          </a:xfrm>
        </p:grpSpPr>
        <p:sp>
          <p:nvSpPr>
            <p:cNvPr id="6658" name="Google Shape;6658;p6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62"/>
          <p:cNvGrpSpPr/>
          <p:nvPr/>
        </p:nvGrpSpPr>
        <p:grpSpPr>
          <a:xfrm>
            <a:off x="2709198" y="3056895"/>
            <a:ext cx="338529" cy="334518"/>
            <a:chOff x="-34408675" y="3202075"/>
            <a:chExt cx="295375" cy="291875"/>
          </a:xfrm>
        </p:grpSpPr>
        <p:sp>
          <p:nvSpPr>
            <p:cNvPr id="6665" name="Google Shape;6665;p6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9" name="Google Shape;6669;p62"/>
          <p:cNvGrpSpPr/>
          <p:nvPr/>
        </p:nvGrpSpPr>
        <p:grpSpPr>
          <a:xfrm>
            <a:off x="2711003" y="3472486"/>
            <a:ext cx="334919" cy="336495"/>
            <a:chOff x="-34405525" y="3558075"/>
            <a:chExt cx="292225" cy="293600"/>
          </a:xfrm>
        </p:grpSpPr>
        <p:sp>
          <p:nvSpPr>
            <p:cNvPr id="6670" name="Google Shape;6670;p6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62"/>
          <p:cNvGrpSpPr/>
          <p:nvPr/>
        </p:nvGrpSpPr>
        <p:grpSpPr>
          <a:xfrm>
            <a:off x="2710544" y="3884924"/>
            <a:ext cx="335836" cy="334002"/>
            <a:chOff x="-34406325" y="3919600"/>
            <a:chExt cx="293025" cy="291425"/>
          </a:xfrm>
        </p:grpSpPr>
        <p:sp>
          <p:nvSpPr>
            <p:cNvPr id="6674" name="Google Shape;6674;p6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62"/>
          <p:cNvGrpSpPr/>
          <p:nvPr/>
        </p:nvGrpSpPr>
        <p:grpSpPr>
          <a:xfrm>
            <a:off x="4826694" y="3062553"/>
            <a:ext cx="334031" cy="323200"/>
            <a:chOff x="-32568800" y="3232000"/>
            <a:chExt cx="291450" cy="282000"/>
          </a:xfrm>
        </p:grpSpPr>
        <p:sp>
          <p:nvSpPr>
            <p:cNvPr id="6682" name="Google Shape;6682;p6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62"/>
          <p:cNvGrpSpPr/>
          <p:nvPr/>
        </p:nvGrpSpPr>
        <p:grpSpPr>
          <a:xfrm>
            <a:off x="4826250" y="3473717"/>
            <a:ext cx="334919" cy="334031"/>
            <a:chOff x="-32569575" y="3586425"/>
            <a:chExt cx="292225" cy="291450"/>
          </a:xfrm>
        </p:grpSpPr>
        <p:sp>
          <p:nvSpPr>
            <p:cNvPr id="6685" name="Google Shape;6685;p6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2"/>
          <p:cNvGrpSpPr/>
          <p:nvPr/>
        </p:nvGrpSpPr>
        <p:grpSpPr>
          <a:xfrm>
            <a:off x="4817669" y="3884579"/>
            <a:ext cx="352082" cy="334690"/>
            <a:chOff x="-32576675" y="3944600"/>
            <a:chExt cx="307200" cy="292025"/>
          </a:xfrm>
        </p:grpSpPr>
        <p:sp>
          <p:nvSpPr>
            <p:cNvPr id="6688" name="Google Shape;6688;p6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2"/>
          <p:cNvGrpSpPr/>
          <p:nvPr/>
        </p:nvGrpSpPr>
        <p:grpSpPr>
          <a:xfrm>
            <a:off x="6938122" y="3056695"/>
            <a:ext cx="334919" cy="334919"/>
            <a:chOff x="-30735200" y="3192625"/>
            <a:chExt cx="292225" cy="292225"/>
          </a:xfrm>
        </p:grpSpPr>
        <p:sp>
          <p:nvSpPr>
            <p:cNvPr id="6691" name="Google Shape;6691;p6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62"/>
          <p:cNvGrpSpPr/>
          <p:nvPr/>
        </p:nvGrpSpPr>
        <p:grpSpPr>
          <a:xfrm>
            <a:off x="6938122" y="3474019"/>
            <a:ext cx="334919" cy="333429"/>
            <a:chOff x="-30735200" y="3552550"/>
            <a:chExt cx="292225" cy="290925"/>
          </a:xfrm>
        </p:grpSpPr>
        <p:sp>
          <p:nvSpPr>
            <p:cNvPr id="6699" name="Google Shape;6699;p6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2"/>
          <p:cNvGrpSpPr/>
          <p:nvPr/>
        </p:nvGrpSpPr>
        <p:grpSpPr>
          <a:xfrm>
            <a:off x="6938122" y="3884910"/>
            <a:ext cx="334919" cy="334031"/>
            <a:chOff x="-30735200" y="3910925"/>
            <a:chExt cx="292225" cy="291450"/>
          </a:xfrm>
        </p:grpSpPr>
        <p:sp>
          <p:nvSpPr>
            <p:cNvPr id="6702" name="Google Shape;6702;p6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4" name="Google Shape;6704;p62"/>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62"/>
          <p:cNvGrpSpPr/>
          <p:nvPr/>
        </p:nvGrpSpPr>
        <p:grpSpPr>
          <a:xfrm>
            <a:off x="7360282" y="1678487"/>
            <a:ext cx="329539" cy="328617"/>
            <a:chOff x="2821450" y="2957850"/>
            <a:chExt cx="259275" cy="258550"/>
          </a:xfrm>
        </p:grpSpPr>
        <p:sp>
          <p:nvSpPr>
            <p:cNvPr id="6706" name="Google Shape;6706;p62"/>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2"/>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2"/>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12"/>
        <p:cNvGrpSpPr/>
        <p:nvPr/>
      </p:nvGrpSpPr>
      <p:grpSpPr>
        <a:xfrm>
          <a:off x="0" y="0"/>
          <a:ext cx="0" cy="0"/>
          <a:chOff x="0" y="0"/>
          <a:chExt cx="0" cy="0"/>
        </a:xfrm>
      </p:grpSpPr>
      <p:sp>
        <p:nvSpPr>
          <p:cNvPr id="6713" name="Google Shape;6713;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6714" name="Google Shape;6714;p63"/>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5" name="Google Shape;6715;p63"/>
          <p:cNvGrpSpPr/>
          <p:nvPr/>
        </p:nvGrpSpPr>
        <p:grpSpPr>
          <a:xfrm>
            <a:off x="1022516" y="2111640"/>
            <a:ext cx="334886" cy="335791"/>
            <a:chOff x="-28467625" y="2331750"/>
            <a:chExt cx="296150" cy="296950"/>
          </a:xfrm>
        </p:grpSpPr>
        <p:sp>
          <p:nvSpPr>
            <p:cNvPr id="6716" name="Google Shape;6716;p63"/>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3"/>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63"/>
          <p:cNvGrpSpPr/>
          <p:nvPr/>
        </p:nvGrpSpPr>
        <p:grpSpPr>
          <a:xfrm>
            <a:off x="1035873" y="2530673"/>
            <a:ext cx="308171" cy="332257"/>
            <a:chOff x="-28461325" y="2701925"/>
            <a:chExt cx="272525" cy="293825"/>
          </a:xfrm>
        </p:grpSpPr>
        <p:sp>
          <p:nvSpPr>
            <p:cNvPr id="6719" name="Google Shape;6719;p63"/>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3"/>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3"/>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3"/>
          <p:cNvGrpSpPr/>
          <p:nvPr/>
        </p:nvGrpSpPr>
        <p:grpSpPr>
          <a:xfrm>
            <a:off x="3139340" y="1749163"/>
            <a:ext cx="334886" cy="214654"/>
            <a:chOff x="-26585200" y="2025375"/>
            <a:chExt cx="296150" cy="189825"/>
          </a:xfrm>
        </p:grpSpPr>
        <p:sp>
          <p:nvSpPr>
            <p:cNvPr id="6723" name="Google Shape;6723;p63"/>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3"/>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3"/>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3"/>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3"/>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3"/>
          <p:cNvGrpSpPr/>
          <p:nvPr/>
        </p:nvGrpSpPr>
        <p:grpSpPr>
          <a:xfrm>
            <a:off x="3139779" y="2112531"/>
            <a:ext cx="334010" cy="334010"/>
            <a:chOff x="-26584425" y="2340425"/>
            <a:chExt cx="295375" cy="295375"/>
          </a:xfrm>
        </p:grpSpPr>
        <p:sp>
          <p:nvSpPr>
            <p:cNvPr id="6729" name="Google Shape;6729;p63"/>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3"/>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3"/>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3"/>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3"/>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63"/>
          <p:cNvGrpSpPr/>
          <p:nvPr/>
        </p:nvGrpSpPr>
        <p:grpSpPr>
          <a:xfrm>
            <a:off x="3134888" y="2529683"/>
            <a:ext cx="343791" cy="334236"/>
            <a:chOff x="-26585200" y="2710400"/>
            <a:chExt cx="304025" cy="295575"/>
          </a:xfrm>
        </p:grpSpPr>
        <p:sp>
          <p:nvSpPr>
            <p:cNvPr id="6735" name="Google Shape;6735;p63"/>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3"/>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3"/>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3"/>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3"/>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3"/>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3"/>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3"/>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3"/>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3"/>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3"/>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3"/>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63"/>
          <p:cNvGrpSpPr/>
          <p:nvPr/>
        </p:nvGrpSpPr>
        <p:grpSpPr>
          <a:xfrm>
            <a:off x="5239477" y="1689471"/>
            <a:ext cx="334915" cy="334038"/>
            <a:chOff x="-24709875" y="1970225"/>
            <a:chExt cx="296175" cy="295400"/>
          </a:xfrm>
        </p:grpSpPr>
        <p:sp>
          <p:nvSpPr>
            <p:cNvPr id="6748" name="Google Shape;6748;p63"/>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3"/>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63"/>
          <p:cNvGrpSpPr/>
          <p:nvPr/>
        </p:nvGrpSpPr>
        <p:grpSpPr>
          <a:xfrm>
            <a:off x="5269754" y="2112093"/>
            <a:ext cx="274360" cy="334886"/>
            <a:chOff x="-24683100" y="2340425"/>
            <a:chExt cx="242625" cy="296150"/>
          </a:xfrm>
        </p:grpSpPr>
        <p:sp>
          <p:nvSpPr>
            <p:cNvPr id="6751" name="Google Shape;6751;p63"/>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3"/>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3"/>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3"/>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5" name="Google Shape;6755;p63"/>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6" name="Google Shape;6756;p63"/>
          <p:cNvGrpSpPr/>
          <p:nvPr/>
        </p:nvGrpSpPr>
        <p:grpSpPr>
          <a:xfrm>
            <a:off x="7356246" y="1689471"/>
            <a:ext cx="341134" cy="334038"/>
            <a:chOff x="-22881800" y="1971800"/>
            <a:chExt cx="301675" cy="295400"/>
          </a:xfrm>
        </p:grpSpPr>
        <p:sp>
          <p:nvSpPr>
            <p:cNvPr id="6757" name="Google Shape;6757;p63"/>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3"/>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3"/>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3"/>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3"/>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3"/>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3" name="Google Shape;6763;p63"/>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3"/>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5" name="Google Shape;6765;p63"/>
          <p:cNvGrpSpPr/>
          <p:nvPr/>
        </p:nvGrpSpPr>
        <p:grpSpPr>
          <a:xfrm>
            <a:off x="1498540" y="2529344"/>
            <a:ext cx="215559" cy="334915"/>
            <a:chOff x="-28043900" y="2701925"/>
            <a:chExt cx="190625" cy="296175"/>
          </a:xfrm>
        </p:grpSpPr>
        <p:sp>
          <p:nvSpPr>
            <p:cNvPr id="6766" name="Google Shape;6766;p63"/>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3"/>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3"/>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3"/>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3"/>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63"/>
          <p:cNvGrpSpPr/>
          <p:nvPr/>
        </p:nvGrpSpPr>
        <p:grpSpPr>
          <a:xfrm>
            <a:off x="3553468" y="1689485"/>
            <a:ext cx="334915" cy="334010"/>
            <a:chOff x="-26215025" y="1971025"/>
            <a:chExt cx="296175" cy="295375"/>
          </a:xfrm>
        </p:grpSpPr>
        <p:sp>
          <p:nvSpPr>
            <p:cNvPr id="6772" name="Google Shape;6772;p63"/>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3"/>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3"/>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3"/>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3"/>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3"/>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3"/>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3"/>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63"/>
          <p:cNvGrpSpPr/>
          <p:nvPr/>
        </p:nvGrpSpPr>
        <p:grpSpPr>
          <a:xfrm>
            <a:off x="3553015" y="2112969"/>
            <a:ext cx="335819" cy="333134"/>
            <a:chOff x="-26215825" y="2341200"/>
            <a:chExt cx="296975" cy="294600"/>
          </a:xfrm>
        </p:grpSpPr>
        <p:sp>
          <p:nvSpPr>
            <p:cNvPr id="6781" name="Google Shape;6781;p63"/>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3"/>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3" name="Google Shape;6783;p63"/>
          <p:cNvGrpSpPr/>
          <p:nvPr/>
        </p:nvGrpSpPr>
        <p:grpSpPr>
          <a:xfrm>
            <a:off x="3583307" y="2529796"/>
            <a:ext cx="275237" cy="334010"/>
            <a:chOff x="-26179575" y="2710600"/>
            <a:chExt cx="243400" cy="295375"/>
          </a:xfrm>
        </p:grpSpPr>
        <p:sp>
          <p:nvSpPr>
            <p:cNvPr id="6784" name="Google Shape;6784;p63"/>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3"/>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3"/>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63"/>
          <p:cNvGrpSpPr/>
          <p:nvPr/>
        </p:nvGrpSpPr>
        <p:grpSpPr>
          <a:xfrm>
            <a:off x="5672692" y="1689485"/>
            <a:ext cx="318886" cy="334010"/>
            <a:chOff x="-24328675" y="1971025"/>
            <a:chExt cx="282000" cy="295375"/>
          </a:xfrm>
        </p:grpSpPr>
        <p:sp>
          <p:nvSpPr>
            <p:cNvPr id="6788" name="Google Shape;6788;p63"/>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3"/>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63"/>
          <p:cNvGrpSpPr/>
          <p:nvPr/>
        </p:nvGrpSpPr>
        <p:grpSpPr>
          <a:xfrm>
            <a:off x="5674926" y="2112531"/>
            <a:ext cx="314419" cy="334010"/>
            <a:chOff x="-24330250" y="2340425"/>
            <a:chExt cx="278050" cy="295375"/>
          </a:xfrm>
        </p:grpSpPr>
        <p:sp>
          <p:nvSpPr>
            <p:cNvPr id="6791" name="Google Shape;6791;p63"/>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3"/>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3"/>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3"/>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3"/>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3"/>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3"/>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63"/>
          <p:cNvGrpSpPr/>
          <p:nvPr/>
        </p:nvGrpSpPr>
        <p:grpSpPr>
          <a:xfrm>
            <a:off x="5665130" y="2529796"/>
            <a:ext cx="334010" cy="334010"/>
            <a:chOff x="-24338900" y="2710600"/>
            <a:chExt cx="295375" cy="295375"/>
          </a:xfrm>
        </p:grpSpPr>
        <p:sp>
          <p:nvSpPr>
            <p:cNvPr id="6799" name="Google Shape;6799;p63"/>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3"/>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63"/>
          <p:cNvGrpSpPr/>
          <p:nvPr/>
        </p:nvGrpSpPr>
        <p:grpSpPr>
          <a:xfrm>
            <a:off x="7358918" y="2113096"/>
            <a:ext cx="335791" cy="332879"/>
            <a:chOff x="-22859750" y="2335900"/>
            <a:chExt cx="296950" cy="294375"/>
          </a:xfrm>
        </p:grpSpPr>
        <p:sp>
          <p:nvSpPr>
            <p:cNvPr id="6802" name="Google Shape;6802;p63"/>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3"/>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3"/>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63"/>
          <p:cNvGrpSpPr/>
          <p:nvPr/>
        </p:nvGrpSpPr>
        <p:grpSpPr>
          <a:xfrm>
            <a:off x="1882340" y="1689470"/>
            <a:ext cx="294828" cy="334038"/>
            <a:chOff x="-27710725" y="1959200"/>
            <a:chExt cx="260725" cy="295400"/>
          </a:xfrm>
        </p:grpSpPr>
        <p:sp>
          <p:nvSpPr>
            <p:cNvPr id="6806" name="Google Shape;6806;p63"/>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3"/>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63"/>
          <p:cNvGrpSpPr/>
          <p:nvPr/>
        </p:nvGrpSpPr>
        <p:grpSpPr>
          <a:xfrm>
            <a:off x="1861406" y="2170414"/>
            <a:ext cx="336696" cy="218244"/>
            <a:chOff x="-27728850" y="2382950"/>
            <a:chExt cx="297750" cy="193000"/>
          </a:xfrm>
        </p:grpSpPr>
        <p:sp>
          <p:nvSpPr>
            <p:cNvPr id="6809" name="Google Shape;6809;p63"/>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3"/>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3"/>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2" name="Google Shape;6812;p63"/>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3"/>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4" name="Google Shape;6814;p63"/>
          <p:cNvGrpSpPr/>
          <p:nvPr/>
        </p:nvGrpSpPr>
        <p:grpSpPr>
          <a:xfrm>
            <a:off x="3971638" y="2121436"/>
            <a:ext cx="334915" cy="316200"/>
            <a:chOff x="-25844850" y="2357750"/>
            <a:chExt cx="296175" cy="279625"/>
          </a:xfrm>
        </p:grpSpPr>
        <p:sp>
          <p:nvSpPr>
            <p:cNvPr id="6815" name="Google Shape;6815;p63"/>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3"/>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3"/>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3"/>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3"/>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3"/>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1" name="Google Shape;6821;p63"/>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63"/>
          <p:cNvGrpSpPr/>
          <p:nvPr/>
        </p:nvGrpSpPr>
        <p:grpSpPr>
          <a:xfrm>
            <a:off x="6145995" y="1689471"/>
            <a:ext cx="216463" cy="334038"/>
            <a:chOff x="-23917525" y="1970225"/>
            <a:chExt cx="191425" cy="295400"/>
          </a:xfrm>
        </p:grpSpPr>
        <p:sp>
          <p:nvSpPr>
            <p:cNvPr id="6823" name="Google Shape;6823;p63"/>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3"/>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3"/>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3"/>
          <p:cNvGrpSpPr/>
          <p:nvPr/>
        </p:nvGrpSpPr>
        <p:grpSpPr>
          <a:xfrm>
            <a:off x="6103703" y="2112093"/>
            <a:ext cx="301047" cy="334886"/>
            <a:chOff x="-23952175" y="2340425"/>
            <a:chExt cx="266225" cy="296150"/>
          </a:xfrm>
        </p:grpSpPr>
        <p:sp>
          <p:nvSpPr>
            <p:cNvPr id="6827" name="Google Shape;6827;p63"/>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3"/>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9" name="Google Shape;6829;p63"/>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0" name="Google Shape;6830;p63"/>
          <p:cNvGrpSpPr/>
          <p:nvPr/>
        </p:nvGrpSpPr>
        <p:grpSpPr>
          <a:xfrm>
            <a:off x="7413691" y="2528453"/>
            <a:ext cx="226245" cy="336696"/>
            <a:chOff x="-22811700" y="2700350"/>
            <a:chExt cx="200075" cy="297750"/>
          </a:xfrm>
        </p:grpSpPr>
        <p:sp>
          <p:nvSpPr>
            <p:cNvPr id="6831" name="Google Shape;6831;p63"/>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3"/>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3"/>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3"/>
          <p:cNvGrpSpPr/>
          <p:nvPr/>
        </p:nvGrpSpPr>
        <p:grpSpPr>
          <a:xfrm>
            <a:off x="2286183" y="1689032"/>
            <a:ext cx="335791" cy="334915"/>
            <a:chOff x="-27358650" y="1961575"/>
            <a:chExt cx="296950" cy="296175"/>
          </a:xfrm>
        </p:grpSpPr>
        <p:sp>
          <p:nvSpPr>
            <p:cNvPr id="6835" name="Google Shape;6835;p63"/>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3"/>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7" name="Google Shape;6837;p63"/>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3"/>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3"/>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0" name="Google Shape;6840;p63"/>
          <p:cNvGrpSpPr/>
          <p:nvPr/>
        </p:nvGrpSpPr>
        <p:grpSpPr>
          <a:xfrm>
            <a:off x="4399008" y="2122327"/>
            <a:ext cx="337572" cy="314419"/>
            <a:chOff x="-25477800" y="2357750"/>
            <a:chExt cx="298525" cy="278050"/>
          </a:xfrm>
        </p:grpSpPr>
        <p:sp>
          <p:nvSpPr>
            <p:cNvPr id="6841" name="Google Shape;6841;p63"/>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3"/>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3" name="Google Shape;6843;p63"/>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4" name="Google Shape;6844;p63"/>
          <p:cNvGrpSpPr/>
          <p:nvPr/>
        </p:nvGrpSpPr>
        <p:grpSpPr>
          <a:xfrm>
            <a:off x="6512437" y="1689485"/>
            <a:ext cx="334915" cy="334010"/>
            <a:chOff x="-23599325" y="1971025"/>
            <a:chExt cx="296175" cy="295375"/>
          </a:xfrm>
        </p:grpSpPr>
        <p:sp>
          <p:nvSpPr>
            <p:cNvPr id="6845" name="Google Shape;6845;p63"/>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3"/>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7" name="Google Shape;6847;p63"/>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3"/>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3"/>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0" name="Google Shape;6850;p63"/>
          <p:cNvGrpSpPr/>
          <p:nvPr/>
        </p:nvGrpSpPr>
        <p:grpSpPr>
          <a:xfrm>
            <a:off x="2705151" y="1689145"/>
            <a:ext cx="341134" cy="334689"/>
            <a:chOff x="-26993200" y="1961775"/>
            <a:chExt cx="301675" cy="295975"/>
          </a:xfrm>
        </p:grpSpPr>
        <p:sp>
          <p:nvSpPr>
            <p:cNvPr id="6851" name="Google Shape;6851;p63"/>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3"/>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3"/>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3"/>
          <p:cNvGrpSpPr/>
          <p:nvPr/>
        </p:nvGrpSpPr>
        <p:grpSpPr>
          <a:xfrm>
            <a:off x="2728756" y="2112531"/>
            <a:ext cx="293923" cy="334010"/>
            <a:chOff x="-26970350" y="2332550"/>
            <a:chExt cx="259925" cy="295375"/>
          </a:xfrm>
        </p:grpSpPr>
        <p:sp>
          <p:nvSpPr>
            <p:cNvPr id="6855" name="Google Shape;6855;p63"/>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3"/>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63"/>
          <p:cNvGrpSpPr/>
          <p:nvPr/>
        </p:nvGrpSpPr>
        <p:grpSpPr>
          <a:xfrm>
            <a:off x="2709165" y="2559635"/>
            <a:ext cx="333105" cy="274332"/>
            <a:chOff x="-26986100" y="2735800"/>
            <a:chExt cx="294575" cy="242600"/>
          </a:xfrm>
        </p:grpSpPr>
        <p:sp>
          <p:nvSpPr>
            <p:cNvPr id="6858" name="Google Shape;6858;p63"/>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3"/>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0" name="Google Shape;6860;p63"/>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1" name="Google Shape;6861;p63"/>
          <p:cNvGrpSpPr/>
          <p:nvPr/>
        </p:nvGrpSpPr>
        <p:grpSpPr>
          <a:xfrm>
            <a:off x="4817616" y="2112093"/>
            <a:ext cx="334010" cy="334886"/>
            <a:chOff x="-25104475" y="2340425"/>
            <a:chExt cx="295375" cy="296150"/>
          </a:xfrm>
        </p:grpSpPr>
        <p:sp>
          <p:nvSpPr>
            <p:cNvPr id="6862" name="Google Shape;6862;p63"/>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3"/>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3"/>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3"/>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3"/>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3"/>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3"/>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3"/>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3"/>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1" name="Google Shape;6871;p63"/>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2" name="Google Shape;6872;p63"/>
          <p:cNvGrpSpPr/>
          <p:nvPr/>
        </p:nvGrpSpPr>
        <p:grpSpPr>
          <a:xfrm>
            <a:off x="6935871" y="1689032"/>
            <a:ext cx="335791" cy="334915"/>
            <a:chOff x="-23229925" y="1970225"/>
            <a:chExt cx="296950" cy="296175"/>
          </a:xfrm>
        </p:grpSpPr>
        <p:sp>
          <p:nvSpPr>
            <p:cNvPr id="6873" name="Google Shape;6873;p63"/>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3"/>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3"/>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3"/>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63"/>
          <p:cNvGrpSpPr/>
          <p:nvPr/>
        </p:nvGrpSpPr>
        <p:grpSpPr>
          <a:xfrm>
            <a:off x="6975944" y="2111641"/>
            <a:ext cx="255646" cy="335791"/>
            <a:chOff x="-23177950" y="2340425"/>
            <a:chExt cx="226075" cy="296950"/>
          </a:xfrm>
        </p:grpSpPr>
        <p:sp>
          <p:nvSpPr>
            <p:cNvPr id="6878" name="Google Shape;6878;p63"/>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3"/>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63"/>
          <p:cNvGrpSpPr/>
          <p:nvPr/>
        </p:nvGrpSpPr>
        <p:grpSpPr>
          <a:xfrm>
            <a:off x="6936309" y="2529344"/>
            <a:ext cx="334915" cy="334915"/>
            <a:chOff x="-23229150" y="2710600"/>
            <a:chExt cx="296175" cy="296175"/>
          </a:xfrm>
        </p:grpSpPr>
        <p:sp>
          <p:nvSpPr>
            <p:cNvPr id="6881" name="Google Shape;6881;p63"/>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3"/>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3" name="Google Shape;6883;p63"/>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4" name="Google Shape;6884;p63"/>
          <p:cNvGrpSpPr/>
          <p:nvPr/>
        </p:nvGrpSpPr>
        <p:grpSpPr>
          <a:xfrm>
            <a:off x="1021159" y="3058276"/>
            <a:ext cx="337600" cy="293047"/>
            <a:chOff x="-28462125" y="3199700"/>
            <a:chExt cx="298550" cy="259150"/>
          </a:xfrm>
        </p:grpSpPr>
        <p:sp>
          <p:nvSpPr>
            <p:cNvPr id="6885" name="Google Shape;6885;p6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3"/>
          <p:cNvGrpSpPr/>
          <p:nvPr/>
        </p:nvGrpSpPr>
        <p:grpSpPr>
          <a:xfrm>
            <a:off x="1022064" y="3449815"/>
            <a:ext cx="335791" cy="334915"/>
            <a:chOff x="-28461325" y="3545475"/>
            <a:chExt cx="296950" cy="296175"/>
          </a:xfrm>
        </p:grpSpPr>
        <p:sp>
          <p:nvSpPr>
            <p:cNvPr id="6889" name="Google Shape;6889;p6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3"/>
          <p:cNvGrpSpPr/>
          <p:nvPr/>
        </p:nvGrpSpPr>
        <p:grpSpPr>
          <a:xfrm>
            <a:off x="1018487" y="3884028"/>
            <a:ext cx="342943" cy="334886"/>
            <a:chOff x="-28463700" y="3914875"/>
            <a:chExt cx="303275" cy="296150"/>
          </a:xfrm>
        </p:grpSpPr>
        <p:sp>
          <p:nvSpPr>
            <p:cNvPr id="6896" name="Google Shape;6896;p6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8" name="Google Shape;6898;p63"/>
          <p:cNvGrpSpPr/>
          <p:nvPr/>
        </p:nvGrpSpPr>
        <p:grpSpPr>
          <a:xfrm>
            <a:off x="3139779" y="3097020"/>
            <a:ext cx="334010" cy="215559"/>
            <a:chOff x="-26573400" y="3224125"/>
            <a:chExt cx="295375" cy="190625"/>
          </a:xfrm>
        </p:grpSpPr>
        <p:sp>
          <p:nvSpPr>
            <p:cNvPr id="6899" name="Google Shape;6899;p6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3"/>
          <p:cNvGrpSpPr/>
          <p:nvPr/>
        </p:nvGrpSpPr>
        <p:grpSpPr>
          <a:xfrm>
            <a:off x="3139779" y="3450254"/>
            <a:ext cx="334010" cy="334038"/>
            <a:chOff x="-26573400" y="3546250"/>
            <a:chExt cx="295375" cy="295400"/>
          </a:xfrm>
        </p:grpSpPr>
        <p:sp>
          <p:nvSpPr>
            <p:cNvPr id="6902" name="Google Shape;6902;p6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63"/>
          <p:cNvGrpSpPr/>
          <p:nvPr/>
        </p:nvGrpSpPr>
        <p:grpSpPr>
          <a:xfrm>
            <a:off x="3128655" y="3884339"/>
            <a:ext cx="356259" cy="334264"/>
            <a:chOff x="-26583625" y="3917025"/>
            <a:chExt cx="315050" cy="295600"/>
          </a:xfrm>
        </p:grpSpPr>
        <p:sp>
          <p:nvSpPr>
            <p:cNvPr id="6908" name="Google Shape;6908;p6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2" name="Google Shape;6912;p63"/>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3" name="Google Shape;6913;p63"/>
          <p:cNvGrpSpPr/>
          <p:nvPr/>
        </p:nvGrpSpPr>
        <p:grpSpPr>
          <a:xfrm>
            <a:off x="5269754" y="3449815"/>
            <a:ext cx="274360" cy="334915"/>
            <a:chOff x="-24694925" y="3518700"/>
            <a:chExt cx="242625" cy="296175"/>
          </a:xfrm>
        </p:grpSpPr>
        <p:sp>
          <p:nvSpPr>
            <p:cNvPr id="6914" name="Google Shape;6914;p6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63"/>
          <p:cNvGrpSpPr/>
          <p:nvPr/>
        </p:nvGrpSpPr>
        <p:grpSpPr>
          <a:xfrm>
            <a:off x="5269315" y="3884014"/>
            <a:ext cx="275237" cy="334915"/>
            <a:chOff x="-24709100" y="3888875"/>
            <a:chExt cx="243400" cy="296175"/>
          </a:xfrm>
        </p:grpSpPr>
        <p:sp>
          <p:nvSpPr>
            <p:cNvPr id="6919" name="Google Shape;6919;p6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3"/>
          <p:cNvGrpSpPr/>
          <p:nvPr/>
        </p:nvGrpSpPr>
        <p:grpSpPr>
          <a:xfrm>
            <a:off x="7357589" y="3038896"/>
            <a:ext cx="338448" cy="331805"/>
            <a:chOff x="-22863675" y="3131775"/>
            <a:chExt cx="299300" cy="293425"/>
          </a:xfrm>
        </p:grpSpPr>
        <p:sp>
          <p:nvSpPr>
            <p:cNvPr id="6923" name="Google Shape;6923;p6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63"/>
          <p:cNvGrpSpPr/>
          <p:nvPr/>
        </p:nvGrpSpPr>
        <p:grpSpPr>
          <a:xfrm>
            <a:off x="1458906" y="3037356"/>
            <a:ext cx="294828" cy="334886"/>
            <a:chOff x="-28069875" y="3175300"/>
            <a:chExt cx="260725" cy="296150"/>
          </a:xfrm>
        </p:grpSpPr>
        <p:sp>
          <p:nvSpPr>
            <p:cNvPr id="6927" name="Google Shape;6927;p6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6" name="Google Shape;6936;p63"/>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7" name="Google Shape;6937;p63"/>
          <p:cNvGrpSpPr/>
          <p:nvPr/>
        </p:nvGrpSpPr>
        <p:grpSpPr>
          <a:xfrm>
            <a:off x="1498088" y="3884467"/>
            <a:ext cx="216463" cy="334010"/>
            <a:chOff x="-28032075" y="3916450"/>
            <a:chExt cx="191425" cy="295375"/>
          </a:xfrm>
        </p:grpSpPr>
        <p:sp>
          <p:nvSpPr>
            <p:cNvPr id="6938" name="Google Shape;6938;p6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63"/>
          <p:cNvGrpSpPr/>
          <p:nvPr/>
        </p:nvGrpSpPr>
        <p:grpSpPr>
          <a:xfrm>
            <a:off x="3553468" y="3037342"/>
            <a:ext cx="334915" cy="334915"/>
            <a:chOff x="-26201650" y="3176075"/>
            <a:chExt cx="296175" cy="296175"/>
          </a:xfrm>
        </p:grpSpPr>
        <p:sp>
          <p:nvSpPr>
            <p:cNvPr id="6942" name="Google Shape;6942;p6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63"/>
          <p:cNvGrpSpPr/>
          <p:nvPr/>
        </p:nvGrpSpPr>
        <p:grpSpPr>
          <a:xfrm>
            <a:off x="3553016" y="3450268"/>
            <a:ext cx="335819" cy="334010"/>
            <a:chOff x="-26204800" y="3547050"/>
            <a:chExt cx="296975" cy="295375"/>
          </a:xfrm>
        </p:grpSpPr>
        <p:sp>
          <p:nvSpPr>
            <p:cNvPr id="6945" name="Google Shape;6945;p6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7" name="Google Shape;6947;p63"/>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8" name="Google Shape;6948;p63"/>
          <p:cNvGrpSpPr/>
          <p:nvPr/>
        </p:nvGrpSpPr>
        <p:grpSpPr>
          <a:xfrm>
            <a:off x="5668240" y="3037342"/>
            <a:ext cx="327791" cy="334915"/>
            <a:chOff x="-24353875" y="3147725"/>
            <a:chExt cx="289875" cy="296175"/>
          </a:xfrm>
        </p:grpSpPr>
        <p:sp>
          <p:nvSpPr>
            <p:cNvPr id="6949" name="Google Shape;6949;p6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63"/>
          <p:cNvGrpSpPr/>
          <p:nvPr/>
        </p:nvGrpSpPr>
        <p:grpSpPr>
          <a:xfrm>
            <a:off x="5675816" y="3450253"/>
            <a:ext cx="312638" cy="334038"/>
            <a:chOff x="-24344425" y="3519475"/>
            <a:chExt cx="276475" cy="295400"/>
          </a:xfrm>
        </p:grpSpPr>
        <p:sp>
          <p:nvSpPr>
            <p:cNvPr id="6952" name="Google Shape;6952;p6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63"/>
          <p:cNvGrpSpPr/>
          <p:nvPr/>
        </p:nvGrpSpPr>
        <p:grpSpPr>
          <a:xfrm>
            <a:off x="5666020" y="3886247"/>
            <a:ext cx="332229" cy="330448"/>
            <a:chOff x="-24353075" y="3891250"/>
            <a:chExt cx="293800" cy="292225"/>
          </a:xfrm>
        </p:grpSpPr>
        <p:sp>
          <p:nvSpPr>
            <p:cNvPr id="6955" name="Google Shape;6955;p6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63"/>
          <p:cNvGrpSpPr/>
          <p:nvPr/>
        </p:nvGrpSpPr>
        <p:grpSpPr>
          <a:xfrm>
            <a:off x="7358918" y="3450465"/>
            <a:ext cx="335791" cy="333614"/>
            <a:chOff x="-22845575" y="3504075"/>
            <a:chExt cx="296950" cy="295025"/>
          </a:xfrm>
        </p:grpSpPr>
        <p:sp>
          <p:nvSpPr>
            <p:cNvPr id="6958" name="Google Shape;6958;p6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3"/>
          <p:cNvGrpSpPr/>
          <p:nvPr/>
        </p:nvGrpSpPr>
        <p:grpSpPr>
          <a:xfrm>
            <a:off x="1887683" y="3037794"/>
            <a:ext cx="284142" cy="334010"/>
            <a:chOff x="-27691025" y="3175300"/>
            <a:chExt cx="251275" cy="295375"/>
          </a:xfrm>
        </p:grpSpPr>
        <p:sp>
          <p:nvSpPr>
            <p:cNvPr id="6961" name="Google Shape;6961;p6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63"/>
          <p:cNvGrpSpPr/>
          <p:nvPr/>
        </p:nvGrpSpPr>
        <p:grpSpPr>
          <a:xfrm>
            <a:off x="1861406" y="3509055"/>
            <a:ext cx="336696" cy="216435"/>
            <a:chOff x="-27721750" y="3598250"/>
            <a:chExt cx="297750" cy="191400"/>
          </a:xfrm>
        </p:grpSpPr>
        <p:sp>
          <p:nvSpPr>
            <p:cNvPr id="6966" name="Google Shape;6966;p6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3"/>
          <p:cNvGrpSpPr/>
          <p:nvPr/>
        </p:nvGrpSpPr>
        <p:grpSpPr>
          <a:xfrm>
            <a:off x="1862735" y="3889640"/>
            <a:ext cx="334038" cy="323663"/>
            <a:chOff x="-27719400" y="3925600"/>
            <a:chExt cx="295400" cy="286225"/>
          </a:xfrm>
        </p:grpSpPr>
        <p:sp>
          <p:nvSpPr>
            <p:cNvPr id="6969" name="Google Shape;6969;p6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63"/>
          <p:cNvGrpSpPr/>
          <p:nvPr/>
        </p:nvGrpSpPr>
        <p:grpSpPr>
          <a:xfrm>
            <a:off x="3971200" y="3036904"/>
            <a:ext cx="335791" cy="335791"/>
            <a:chOff x="-25834600" y="3176875"/>
            <a:chExt cx="296950" cy="296950"/>
          </a:xfrm>
        </p:grpSpPr>
        <p:sp>
          <p:nvSpPr>
            <p:cNvPr id="6972" name="Google Shape;6972;p6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63"/>
          <p:cNvGrpSpPr/>
          <p:nvPr/>
        </p:nvGrpSpPr>
        <p:grpSpPr>
          <a:xfrm>
            <a:off x="3971200" y="3460064"/>
            <a:ext cx="335791" cy="314419"/>
            <a:chOff x="-25834600" y="3564375"/>
            <a:chExt cx="296950" cy="278050"/>
          </a:xfrm>
        </p:grpSpPr>
        <p:sp>
          <p:nvSpPr>
            <p:cNvPr id="6978" name="Google Shape;6978;p6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63"/>
          <p:cNvGrpSpPr/>
          <p:nvPr/>
        </p:nvGrpSpPr>
        <p:grpSpPr>
          <a:xfrm>
            <a:off x="3969419" y="3884127"/>
            <a:ext cx="339353" cy="334689"/>
            <a:chOff x="-25834600" y="3915850"/>
            <a:chExt cx="300100" cy="295975"/>
          </a:xfrm>
        </p:grpSpPr>
        <p:sp>
          <p:nvSpPr>
            <p:cNvPr id="6987" name="Google Shape;6987;p6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63"/>
          <p:cNvGrpSpPr/>
          <p:nvPr/>
        </p:nvGrpSpPr>
        <p:grpSpPr>
          <a:xfrm>
            <a:off x="6145557" y="3038218"/>
            <a:ext cx="217340" cy="333162"/>
            <a:chOff x="-23930925" y="3149300"/>
            <a:chExt cx="192200" cy="294625"/>
          </a:xfrm>
        </p:grpSpPr>
        <p:sp>
          <p:nvSpPr>
            <p:cNvPr id="6991" name="Google Shape;6991;p6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63"/>
          <p:cNvGrpSpPr/>
          <p:nvPr/>
        </p:nvGrpSpPr>
        <p:grpSpPr>
          <a:xfrm>
            <a:off x="6104579" y="3450253"/>
            <a:ext cx="299294" cy="334038"/>
            <a:chOff x="-23962425" y="3519475"/>
            <a:chExt cx="264675" cy="295400"/>
          </a:xfrm>
        </p:grpSpPr>
        <p:sp>
          <p:nvSpPr>
            <p:cNvPr id="6996" name="Google Shape;6996;p6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8" name="Google Shape;6998;p63"/>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9" name="Google Shape;6999;p63"/>
          <p:cNvGrpSpPr/>
          <p:nvPr/>
        </p:nvGrpSpPr>
        <p:grpSpPr>
          <a:xfrm>
            <a:off x="7413239" y="3884466"/>
            <a:ext cx="227149" cy="334010"/>
            <a:chOff x="-22788075" y="3904625"/>
            <a:chExt cx="200875" cy="295375"/>
          </a:xfrm>
        </p:grpSpPr>
        <p:sp>
          <p:nvSpPr>
            <p:cNvPr id="7000" name="Google Shape;7000;p6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3"/>
          <p:cNvGrpSpPr/>
          <p:nvPr/>
        </p:nvGrpSpPr>
        <p:grpSpPr>
          <a:xfrm>
            <a:off x="2285731" y="3037356"/>
            <a:ext cx="336696" cy="334886"/>
            <a:chOff x="-27351575" y="3175300"/>
            <a:chExt cx="297750" cy="296150"/>
          </a:xfrm>
        </p:grpSpPr>
        <p:sp>
          <p:nvSpPr>
            <p:cNvPr id="7005" name="Google Shape;7005;p6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63"/>
          <p:cNvGrpSpPr/>
          <p:nvPr/>
        </p:nvGrpSpPr>
        <p:grpSpPr>
          <a:xfrm>
            <a:off x="2326270" y="3449702"/>
            <a:ext cx="255617" cy="335141"/>
            <a:chOff x="-27313750" y="3545275"/>
            <a:chExt cx="226050" cy="296375"/>
          </a:xfrm>
        </p:grpSpPr>
        <p:sp>
          <p:nvSpPr>
            <p:cNvPr id="7010" name="Google Shape;7010;p6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3"/>
          <p:cNvGrpSpPr/>
          <p:nvPr/>
        </p:nvGrpSpPr>
        <p:grpSpPr>
          <a:xfrm>
            <a:off x="2285731" y="3882233"/>
            <a:ext cx="336696" cy="338477"/>
            <a:chOff x="-27351575" y="3915650"/>
            <a:chExt cx="297750" cy="299325"/>
          </a:xfrm>
        </p:grpSpPr>
        <p:sp>
          <p:nvSpPr>
            <p:cNvPr id="7014" name="Google Shape;7014;p6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63"/>
          <p:cNvGrpSpPr/>
          <p:nvPr/>
        </p:nvGrpSpPr>
        <p:grpSpPr>
          <a:xfrm>
            <a:off x="4416366" y="3037243"/>
            <a:ext cx="302857" cy="335113"/>
            <a:chOff x="-25445525" y="3175900"/>
            <a:chExt cx="267825" cy="296350"/>
          </a:xfrm>
        </p:grpSpPr>
        <p:sp>
          <p:nvSpPr>
            <p:cNvPr id="7017" name="Google Shape;7017;p6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63"/>
          <p:cNvGrpSpPr/>
          <p:nvPr/>
        </p:nvGrpSpPr>
        <p:grpSpPr>
          <a:xfrm>
            <a:off x="4399008" y="3460516"/>
            <a:ext cx="337572" cy="313514"/>
            <a:chOff x="-25465200" y="3565175"/>
            <a:chExt cx="298525" cy="277250"/>
          </a:xfrm>
        </p:grpSpPr>
        <p:sp>
          <p:nvSpPr>
            <p:cNvPr id="7021" name="Google Shape;7021;p6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63"/>
          <p:cNvGrpSpPr/>
          <p:nvPr/>
        </p:nvGrpSpPr>
        <p:grpSpPr>
          <a:xfrm>
            <a:off x="4398570" y="3884749"/>
            <a:ext cx="338448" cy="333445"/>
            <a:chOff x="-25465200" y="3916150"/>
            <a:chExt cx="299300" cy="294875"/>
          </a:xfrm>
        </p:grpSpPr>
        <p:sp>
          <p:nvSpPr>
            <p:cNvPr id="7024" name="Google Shape;7024;p6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63"/>
          <p:cNvGrpSpPr/>
          <p:nvPr/>
        </p:nvGrpSpPr>
        <p:grpSpPr>
          <a:xfrm>
            <a:off x="6512889" y="3037356"/>
            <a:ext cx="334010" cy="334886"/>
            <a:chOff x="-23615075" y="3148525"/>
            <a:chExt cx="295375" cy="296150"/>
          </a:xfrm>
        </p:grpSpPr>
        <p:sp>
          <p:nvSpPr>
            <p:cNvPr id="7027" name="Google Shape;7027;p6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63"/>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2" name="Google Shape;7032;p63"/>
          <p:cNvGrpSpPr/>
          <p:nvPr/>
        </p:nvGrpSpPr>
        <p:grpSpPr>
          <a:xfrm>
            <a:off x="6512437" y="3893810"/>
            <a:ext cx="334915" cy="315324"/>
            <a:chOff x="-23615075" y="3906200"/>
            <a:chExt cx="296175" cy="278850"/>
          </a:xfrm>
        </p:grpSpPr>
        <p:sp>
          <p:nvSpPr>
            <p:cNvPr id="7033" name="Google Shape;7033;p6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6" name="Google Shape;7036;p63"/>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7" name="Google Shape;7037;p63"/>
          <p:cNvGrpSpPr/>
          <p:nvPr/>
        </p:nvGrpSpPr>
        <p:grpSpPr>
          <a:xfrm>
            <a:off x="2707822" y="3037469"/>
            <a:ext cx="335791" cy="334660"/>
            <a:chOff x="-26980600" y="3175500"/>
            <a:chExt cx="296950" cy="295950"/>
          </a:xfrm>
        </p:grpSpPr>
        <p:sp>
          <p:nvSpPr>
            <p:cNvPr id="7038" name="Google Shape;7038;p6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1" name="Google Shape;7041;p63"/>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2" name="Google Shape;7042;p63"/>
          <p:cNvGrpSpPr/>
          <p:nvPr/>
        </p:nvGrpSpPr>
        <p:grpSpPr>
          <a:xfrm>
            <a:off x="2708275" y="3914292"/>
            <a:ext cx="334886" cy="274360"/>
            <a:chOff x="-26981375" y="3951875"/>
            <a:chExt cx="296150" cy="242625"/>
          </a:xfrm>
        </p:grpSpPr>
        <p:sp>
          <p:nvSpPr>
            <p:cNvPr id="7043" name="Google Shape;7043;p6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63"/>
          <p:cNvGrpSpPr/>
          <p:nvPr/>
        </p:nvGrpSpPr>
        <p:grpSpPr>
          <a:xfrm>
            <a:off x="4817602" y="3036451"/>
            <a:ext cx="334038" cy="336696"/>
            <a:chOff x="-25094250" y="3176075"/>
            <a:chExt cx="295400" cy="297750"/>
          </a:xfrm>
        </p:grpSpPr>
        <p:sp>
          <p:nvSpPr>
            <p:cNvPr id="7047" name="Google Shape;7047;p6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63"/>
          <p:cNvGrpSpPr/>
          <p:nvPr/>
        </p:nvGrpSpPr>
        <p:grpSpPr>
          <a:xfrm>
            <a:off x="4817602" y="3450268"/>
            <a:ext cx="334038" cy="334010"/>
            <a:chOff x="-25094250" y="3547050"/>
            <a:chExt cx="295400" cy="295375"/>
          </a:xfrm>
        </p:grpSpPr>
        <p:sp>
          <p:nvSpPr>
            <p:cNvPr id="7051" name="Google Shape;7051;p6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6" name="Google Shape;7056;p63"/>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7" name="Google Shape;7057;p63"/>
          <p:cNvGrpSpPr/>
          <p:nvPr/>
        </p:nvGrpSpPr>
        <p:grpSpPr>
          <a:xfrm>
            <a:off x="6936323" y="3037356"/>
            <a:ext cx="334886" cy="334886"/>
            <a:chOff x="-23245675" y="3148525"/>
            <a:chExt cx="296150" cy="296150"/>
          </a:xfrm>
        </p:grpSpPr>
        <p:sp>
          <p:nvSpPr>
            <p:cNvPr id="7058" name="Google Shape;7058;p6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63"/>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2" name="Google Shape;7062;p63"/>
          <p:cNvGrpSpPr/>
          <p:nvPr/>
        </p:nvGrpSpPr>
        <p:grpSpPr>
          <a:xfrm>
            <a:off x="6936762" y="3884028"/>
            <a:ext cx="334010" cy="334886"/>
            <a:chOff x="-23244900" y="3888100"/>
            <a:chExt cx="295375" cy="296150"/>
          </a:xfrm>
        </p:grpSpPr>
        <p:sp>
          <p:nvSpPr>
            <p:cNvPr id="7063" name="Google Shape;7063;p6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4" name="Google Shape;7074;p63"/>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78"/>
        <p:cNvGrpSpPr/>
        <p:nvPr/>
      </p:nvGrpSpPr>
      <p:grpSpPr>
        <a:xfrm>
          <a:off x="0" y="0"/>
          <a:ext cx="0" cy="0"/>
          <a:chOff x="0" y="0"/>
          <a:chExt cx="0" cy="0"/>
        </a:xfrm>
      </p:grpSpPr>
      <p:sp>
        <p:nvSpPr>
          <p:cNvPr id="7079" name="Google Shape;7079;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080" name="Google Shape;7080;p64"/>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1" name="Google Shape;7081;p64"/>
          <p:cNvGrpSpPr/>
          <p:nvPr/>
        </p:nvGrpSpPr>
        <p:grpSpPr>
          <a:xfrm>
            <a:off x="1032281" y="2096112"/>
            <a:ext cx="341820" cy="341736"/>
            <a:chOff x="-21298675" y="2414425"/>
            <a:chExt cx="306400" cy="306325"/>
          </a:xfrm>
        </p:grpSpPr>
        <p:sp>
          <p:nvSpPr>
            <p:cNvPr id="7082" name="Google Shape;7082;p64"/>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4"/>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4"/>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64"/>
          <p:cNvGrpSpPr/>
          <p:nvPr/>
        </p:nvGrpSpPr>
        <p:grpSpPr>
          <a:xfrm>
            <a:off x="1031834" y="2520890"/>
            <a:ext cx="342712" cy="319647"/>
            <a:chOff x="-21299475" y="2798025"/>
            <a:chExt cx="307200" cy="286525"/>
          </a:xfrm>
        </p:grpSpPr>
        <p:sp>
          <p:nvSpPr>
            <p:cNvPr id="7086" name="Google Shape;7086;p64"/>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4"/>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4"/>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4"/>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4"/>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4"/>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4"/>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4"/>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4"/>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4"/>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4"/>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4"/>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8" name="Google Shape;7098;p64"/>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4"/>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4"/>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1" name="Google Shape;7101;p64"/>
          <p:cNvGrpSpPr/>
          <p:nvPr/>
        </p:nvGrpSpPr>
        <p:grpSpPr>
          <a:xfrm>
            <a:off x="5243755" y="1676827"/>
            <a:ext cx="297029" cy="339198"/>
            <a:chOff x="-17545650" y="2051350"/>
            <a:chExt cx="266250" cy="304050"/>
          </a:xfrm>
        </p:grpSpPr>
        <p:sp>
          <p:nvSpPr>
            <p:cNvPr id="7102" name="Google Shape;7102;p64"/>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4"/>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4"/>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4"/>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6" name="Google Shape;7106;p64"/>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7" name="Google Shape;7107;p64"/>
          <p:cNvGrpSpPr/>
          <p:nvPr/>
        </p:nvGrpSpPr>
        <p:grpSpPr>
          <a:xfrm>
            <a:off x="5222670" y="2521211"/>
            <a:ext cx="339198" cy="319006"/>
            <a:chOff x="-17565350" y="2809825"/>
            <a:chExt cx="304050" cy="285950"/>
          </a:xfrm>
        </p:grpSpPr>
        <p:sp>
          <p:nvSpPr>
            <p:cNvPr id="7108" name="Google Shape;7108;p64"/>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4"/>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4"/>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4"/>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4"/>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3" name="Google Shape;7113;p64"/>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4"/>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4"/>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6" name="Google Shape;7116;p64"/>
          <p:cNvGrpSpPr/>
          <p:nvPr/>
        </p:nvGrpSpPr>
        <p:grpSpPr>
          <a:xfrm>
            <a:off x="1471646" y="2510683"/>
            <a:ext cx="298730" cy="340063"/>
            <a:chOff x="-20904875" y="2788575"/>
            <a:chExt cx="267775" cy="304825"/>
          </a:xfrm>
        </p:grpSpPr>
        <p:sp>
          <p:nvSpPr>
            <p:cNvPr id="7117" name="Google Shape;7117;p64"/>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4"/>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4"/>
          <p:cNvGrpSpPr/>
          <p:nvPr/>
        </p:nvGrpSpPr>
        <p:grpSpPr>
          <a:xfrm>
            <a:off x="3581724" y="2097812"/>
            <a:ext cx="258373" cy="338334"/>
            <a:chOff x="-19006700" y="2434925"/>
            <a:chExt cx="231600" cy="303275"/>
          </a:xfrm>
        </p:grpSpPr>
        <p:sp>
          <p:nvSpPr>
            <p:cNvPr id="7120" name="Google Shape;7120;p64"/>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4"/>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4"/>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4"/>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4" name="Google Shape;7124;p64"/>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4"/>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6" name="Google Shape;7126;p64"/>
          <p:cNvGrpSpPr/>
          <p:nvPr/>
        </p:nvGrpSpPr>
        <p:grpSpPr>
          <a:xfrm>
            <a:off x="5647441" y="2107491"/>
            <a:ext cx="340063" cy="318978"/>
            <a:chOff x="-17190425" y="2435725"/>
            <a:chExt cx="304825" cy="285925"/>
          </a:xfrm>
        </p:grpSpPr>
        <p:sp>
          <p:nvSpPr>
            <p:cNvPr id="7127" name="Google Shape;7127;p64"/>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4"/>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4"/>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0" name="Google Shape;7130;p64"/>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1" name="Google Shape;7131;p64"/>
          <p:cNvGrpSpPr/>
          <p:nvPr/>
        </p:nvGrpSpPr>
        <p:grpSpPr>
          <a:xfrm>
            <a:off x="7319127" y="2096516"/>
            <a:ext cx="341820" cy="340927"/>
            <a:chOff x="-15719925" y="2416825"/>
            <a:chExt cx="306400" cy="305600"/>
          </a:xfrm>
        </p:grpSpPr>
        <p:sp>
          <p:nvSpPr>
            <p:cNvPr id="7132" name="Google Shape;7132;p64"/>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4"/>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4"/>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5" name="Google Shape;7135;p64"/>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4"/>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7" name="Google Shape;7137;p64"/>
          <p:cNvGrpSpPr/>
          <p:nvPr/>
        </p:nvGrpSpPr>
        <p:grpSpPr>
          <a:xfrm>
            <a:off x="1873533" y="2511115"/>
            <a:ext cx="344442" cy="339198"/>
            <a:chOff x="-20550425" y="2789350"/>
            <a:chExt cx="308750" cy="304050"/>
          </a:xfrm>
        </p:grpSpPr>
        <p:sp>
          <p:nvSpPr>
            <p:cNvPr id="7138" name="Google Shape;7138;p64"/>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4"/>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64"/>
          <p:cNvGrpSpPr/>
          <p:nvPr/>
        </p:nvGrpSpPr>
        <p:grpSpPr>
          <a:xfrm>
            <a:off x="3965636" y="1676283"/>
            <a:ext cx="340091" cy="340286"/>
            <a:chOff x="-18666450" y="2059825"/>
            <a:chExt cx="304850" cy="305025"/>
          </a:xfrm>
        </p:grpSpPr>
        <p:sp>
          <p:nvSpPr>
            <p:cNvPr id="7141" name="Google Shape;7141;p64"/>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4"/>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64"/>
          <p:cNvGrpSpPr/>
          <p:nvPr/>
        </p:nvGrpSpPr>
        <p:grpSpPr>
          <a:xfrm>
            <a:off x="3965204" y="2097826"/>
            <a:ext cx="340955" cy="338306"/>
            <a:chOff x="-18668025" y="2435725"/>
            <a:chExt cx="305625" cy="303250"/>
          </a:xfrm>
        </p:grpSpPr>
        <p:sp>
          <p:nvSpPr>
            <p:cNvPr id="7144" name="Google Shape;7144;p64"/>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4"/>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4"/>
          <p:cNvGrpSpPr/>
          <p:nvPr/>
        </p:nvGrpSpPr>
        <p:grpSpPr>
          <a:xfrm>
            <a:off x="3964771" y="2510682"/>
            <a:ext cx="341820" cy="340063"/>
            <a:chOff x="-18668800" y="2807475"/>
            <a:chExt cx="306400" cy="304825"/>
          </a:xfrm>
        </p:grpSpPr>
        <p:sp>
          <p:nvSpPr>
            <p:cNvPr id="7147" name="Google Shape;7147;p64"/>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4"/>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4"/>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4"/>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4"/>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4"/>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4"/>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4"/>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4"/>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4"/>
          <p:cNvGrpSpPr/>
          <p:nvPr/>
        </p:nvGrpSpPr>
        <p:grpSpPr>
          <a:xfrm>
            <a:off x="6084575" y="1675949"/>
            <a:ext cx="298786" cy="340955"/>
            <a:chOff x="-16798200" y="2050575"/>
            <a:chExt cx="267825" cy="305625"/>
          </a:xfrm>
        </p:grpSpPr>
        <p:sp>
          <p:nvSpPr>
            <p:cNvPr id="7157" name="Google Shape;7157;p64"/>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4"/>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4"/>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4"/>
          <p:cNvGrpSpPr/>
          <p:nvPr/>
        </p:nvGrpSpPr>
        <p:grpSpPr>
          <a:xfrm>
            <a:off x="6063490" y="2511561"/>
            <a:ext cx="340955" cy="338306"/>
            <a:chOff x="-16817100" y="2801175"/>
            <a:chExt cx="305625" cy="303250"/>
          </a:xfrm>
        </p:grpSpPr>
        <p:sp>
          <p:nvSpPr>
            <p:cNvPr id="7161" name="Google Shape;7161;p64"/>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4"/>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4"/>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4"/>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4"/>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4"/>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4"/>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4"/>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4"/>
          <p:cNvGrpSpPr/>
          <p:nvPr/>
        </p:nvGrpSpPr>
        <p:grpSpPr>
          <a:xfrm>
            <a:off x="7319127" y="2510237"/>
            <a:ext cx="341820" cy="340955"/>
            <a:chOff x="-15717575" y="2786200"/>
            <a:chExt cx="306400" cy="305625"/>
          </a:xfrm>
        </p:grpSpPr>
        <p:sp>
          <p:nvSpPr>
            <p:cNvPr id="7170" name="Google Shape;7170;p64"/>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4"/>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4"/>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4"/>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4"/>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4"/>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4"/>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4"/>
          <p:cNvGrpSpPr/>
          <p:nvPr/>
        </p:nvGrpSpPr>
        <p:grpSpPr>
          <a:xfrm>
            <a:off x="2292218" y="1676381"/>
            <a:ext cx="340955" cy="340091"/>
            <a:chOff x="-20173175" y="2038750"/>
            <a:chExt cx="305625" cy="304850"/>
          </a:xfrm>
        </p:grpSpPr>
        <p:sp>
          <p:nvSpPr>
            <p:cNvPr id="7178" name="Google Shape;7178;p64"/>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4"/>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0" name="Google Shape;7180;p64"/>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1" name="Google Shape;7181;p64"/>
          <p:cNvGrpSpPr/>
          <p:nvPr/>
        </p:nvGrpSpPr>
        <p:grpSpPr>
          <a:xfrm>
            <a:off x="2293096" y="2510237"/>
            <a:ext cx="339198" cy="340955"/>
            <a:chOff x="-20173175" y="2787775"/>
            <a:chExt cx="304050" cy="305625"/>
          </a:xfrm>
        </p:grpSpPr>
        <p:sp>
          <p:nvSpPr>
            <p:cNvPr id="7182" name="Google Shape;7182;p64"/>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4"/>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4"/>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4"/>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4"/>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4"/>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4"/>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64"/>
          <p:cNvGrpSpPr/>
          <p:nvPr/>
        </p:nvGrpSpPr>
        <p:grpSpPr>
          <a:xfrm>
            <a:off x="4392101" y="2097812"/>
            <a:ext cx="340063" cy="338334"/>
            <a:chOff x="-18294675" y="2434925"/>
            <a:chExt cx="304825" cy="303275"/>
          </a:xfrm>
        </p:grpSpPr>
        <p:sp>
          <p:nvSpPr>
            <p:cNvPr id="7190" name="Google Shape;7190;p64"/>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4"/>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4"/>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4"/>
          <p:cNvGrpSpPr/>
          <p:nvPr/>
        </p:nvGrpSpPr>
        <p:grpSpPr>
          <a:xfrm>
            <a:off x="4432513" y="2511546"/>
            <a:ext cx="259238" cy="338334"/>
            <a:chOff x="-18258450" y="2809825"/>
            <a:chExt cx="232375" cy="303275"/>
          </a:xfrm>
        </p:grpSpPr>
        <p:sp>
          <p:nvSpPr>
            <p:cNvPr id="7194" name="Google Shape;7194;p64"/>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4"/>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4"/>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7" name="Google Shape;7197;p64"/>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8" name="Google Shape;7198;p64"/>
          <p:cNvGrpSpPr/>
          <p:nvPr/>
        </p:nvGrpSpPr>
        <p:grpSpPr>
          <a:xfrm>
            <a:off x="6502814" y="2096934"/>
            <a:ext cx="297893" cy="340091"/>
            <a:chOff x="-16422500" y="2425450"/>
            <a:chExt cx="267025" cy="304850"/>
          </a:xfrm>
        </p:grpSpPr>
        <p:sp>
          <p:nvSpPr>
            <p:cNvPr id="7199" name="Google Shape;7199;p64"/>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4"/>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4"/>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4"/>
          <p:cNvGrpSpPr/>
          <p:nvPr/>
        </p:nvGrpSpPr>
        <p:grpSpPr>
          <a:xfrm>
            <a:off x="6481715" y="2511115"/>
            <a:ext cx="340091" cy="339198"/>
            <a:chOff x="-16442200" y="2801175"/>
            <a:chExt cx="304850" cy="304050"/>
          </a:xfrm>
        </p:grpSpPr>
        <p:sp>
          <p:nvSpPr>
            <p:cNvPr id="7203" name="Google Shape;7203;p64"/>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4"/>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4"/>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6" name="Google Shape;7206;p64"/>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4"/>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8" name="Google Shape;7208;p64"/>
          <p:cNvGrpSpPr/>
          <p:nvPr/>
        </p:nvGrpSpPr>
        <p:grpSpPr>
          <a:xfrm>
            <a:off x="2702117" y="2098371"/>
            <a:ext cx="345362" cy="337218"/>
            <a:chOff x="-19802200" y="2416025"/>
            <a:chExt cx="309575" cy="302275"/>
          </a:xfrm>
        </p:grpSpPr>
        <p:sp>
          <p:nvSpPr>
            <p:cNvPr id="7209" name="Google Shape;7209;p64"/>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4"/>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4"/>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4"/>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4"/>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64"/>
          <p:cNvGrpSpPr/>
          <p:nvPr/>
        </p:nvGrpSpPr>
        <p:grpSpPr>
          <a:xfrm>
            <a:off x="2704320" y="2511115"/>
            <a:ext cx="340955" cy="339198"/>
            <a:chOff x="-19801400" y="2788575"/>
            <a:chExt cx="305625" cy="304050"/>
          </a:xfrm>
        </p:grpSpPr>
        <p:sp>
          <p:nvSpPr>
            <p:cNvPr id="7215" name="Google Shape;7215;p64"/>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4"/>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4"/>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4"/>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4"/>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4"/>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4"/>
          <p:cNvGrpSpPr/>
          <p:nvPr/>
        </p:nvGrpSpPr>
        <p:grpSpPr>
          <a:xfrm>
            <a:off x="4824919" y="1676827"/>
            <a:ext cx="303164" cy="339198"/>
            <a:chOff x="-17903225" y="2060800"/>
            <a:chExt cx="271750" cy="304050"/>
          </a:xfrm>
        </p:grpSpPr>
        <p:sp>
          <p:nvSpPr>
            <p:cNvPr id="7222" name="Google Shape;7222;p64"/>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4"/>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4"/>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64"/>
          <p:cNvGrpSpPr/>
          <p:nvPr/>
        </p:nvGrpSpPr>
        <p:grpSpPr>
          <a:xfrm>
            <a:off x="4806470" y="2097380"/>
            <a:ext cx="340063" cy="339198"/>
            <a:chOff x="-17918975" y="2435725"/>
            <a:chExt cx="304825" cy="304050"/>
          </a:xfrm>
        </p:grpSpPr>
        <p:sp>
          <p:nvSpPr>
            <p:cNvPr id="7226" name="Google Shape;7226;p64"/>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4"/>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64"/>
          <p:cNvGrpSpPr/>
          <p:nvPr/>
        </p:nvGrpSpPr>
        <p:grpSpPr>
          <a:xfrm>
            <a:off x="4827109" y="2511993"/>
            <a:ext cx="298786" cy="337441"/>
            <a:chOff x="-17899300" y="2810625"/>
            <a:chExt cx="267825" cy="302475"/>
          </a:xfrm>
        </p:grpSpPr>
        <p:sp>
          <p:nvSpPr>
            <p:cNvPr id="7229" name="Google Shape;7229;p64"/>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4"/>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4"/>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64"/>
          <p:cNvGrpSpPr/>
          <p:nvPr/>
        </p:nvGrpSpPr>
        <p:grpSpPr>
          <a:xfrm>
            <a:off x="6899981" y="1687802"/>
            <a:ext cx="339198" cy="317249"/>
            <a:chOff x="-16066500" y="2060800"/>
            <a:chExt cx="304050" cy="284375"/>
          </a:xfrm>
        </p:grpSpPr>
        <p:sp>
          <p:nvSpPr>
            <p:cNvPr id="7233" name="Google Shape;7233;p64"/>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4"/>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4"/>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4"/>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4"/>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8" name="Google Shape;7238;p64"/>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4"/>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4"/>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4"/>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2" name="Google Shape;7242;p64"/>
          <p:cNvGrpSpPr/>
          <p:nvPr/>
        </p:nvGrpSpPr>
        <p:grpSpPr>
          <a:xfrm>
            <a:off x="1032281" y="3453878"/>
            <a:ext cx="341820" cy="339310"/>
            <a:chOff x="-21322300" y="3693325"/>
            <a:chExt cx="306400" cy="304150"/>
          </a:xfrm>
        </p:grpSpPr>
        <p:sp>
          <p:nvSpPr>
            <p:cNvPr id="7243" name="Google Shape;7243;p6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64"/>
          <p:cNvGrpSpPr/>
          <p:nvPr/>
        </p:nvGrpSpPr>
        <p:grpSpPr>
          <a:xfrm>
            <a:off x="1031835" y="3881711"/>
            <a:ext cx="342712" cy="318978"/>
            <a:chOff x="-21322300" y="4077125"/>
            <a:chExt cx="307200" cy="285925"/>
          </a:xfrm>
        </p:grpSpPr>
        <p:sp>
          <p:nvSpPr>
            <p:cNvPr id="7248" name="Google Shape;7248;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64"/>
          <p:cNvGrpSpPr/>
          <p:nvPr/>
        </p:nvGrpSpPr>
        <p:grpSpPr>
          <a:xfrm>
            <a:off x="3128343" y="3035374"/>
            <a:ext cx="340955" cy="339868"/>
            <a:chOff x="-19394200" y="3333800"/>
            <a:chExt cx="305625" cy="304650"/>
          </a:xfrm>
        </p:grpSpPr>
        <p:sp>
          <p:nvSpPr>
            <p:cNvPr id="7261" name="Google Shape;7261;p6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64"/>
          <p:cNvGrpSpPr/>
          <p:nvPr/>
        </p:nvGrpSpPr>
        <p:grpSpPr>
          <a:xfrm>
            <a:off x="3127465" y="3453933"/>
            <a:ext cx="342712" cy="339198"/>
            <a:chOff x="-19396575" y="3708500"/>
            <a:chExt cx="307200" cy="304050"/>
          </a:xfrm>
        </p:grpSpPr>
        <p:sp>
          <p:nvSpPr>
            <p:cNvPr id="7271" name="Google Shape;7271;p6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64"/>
          <p:cNvGrpSpPr/>
          <p:nvPr/>
        </p:nvGrpSpPr>
        <p:grpSpPr>
          <a:xfrm>
            <a:off x="3123072" y="3871307"/>
            <a:ext cx="351498" cy="339784"/>
            <a:chOff x="-19394200" y="4084200"/>
            <a:chExt cx="315075" cy="304575"/>
          </a:xfrm>
        </p:grpSpPr>
        <p:sp>
          <p:nvSpPr>
            <p:cNvPr id="7275" name="Google Shape;7275;p6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4"/>
          <p:cNvGrpSpPr/>
          <p:nvPr/>
        </p:nvGrpSpPr>
        <p:grpSpPr>
          <a:xfrm>
            <a:off x="5241119" y="3035277"/>
            <a:ext cx="302300" cy="340063"/>
            <a:chOff x="-17526750" y="3309200"/>
            <a:chExt cx="270975" cy="304825"/>
          </a:xfrm>
        </p:grpSpPr>
        <p:sp>
          <p:nvSpPr>
            <p:cNvPr id="7282" name="Google Shape;7282;p6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4"/>
          <p:cNvGrpSpPr/>
          <p:nvPr/>
        </p:nvGrpSpPr>
        <p:grpSpPr>
          <a:xfrm>
            <a:off x="5223116" y="3454380"/>
            <a:ext cx="338306" cy="338306"/>
            <a:chOff x="-17542500" y="3684100"/>
            <a:chExt cx="303250" cy="303250"/>
          </a:xfrm>
        </p:grpSpPr>
        <p:sp>
          <p:nvSpPr>
            <p:cNvPr id="7288" name="Google Shape;7288;p6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4"/>
          <p:cNvGrpSpPr/>
          <p:nvPr/>
        </p:nvGrpSpPr>
        <p:grpSpPr>
          <a:xfrm>
            <a:off x="5222669" y="3882143"/>
            <a:ext cx="339198" cy="318113"/>
            <a:chOff x="-17542500" y="4068450"/>
            <a:chExt cx="304050" cy="285150"/>
          </a:xfrm>
        </p:grpSpPr>
        <p:sp>
          <p:nvSpPr>
            <p:cNvPr id="7296" name="Google Shape;7296;p6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64"/>
          <p:cNvGrpSpPr/>
          <p:nvPr/>
        </p:nvGrpSpPr>
        <p:grpSpPr>
          <a:xfrm>
            <a:off x="7360417" y="3035709"/>
            <a:ext cx="259238" cy="339198"/>
            <a:chOff x="-15652200" y="3335975"/>
            <a:chExt cx="232375" cy="304050"/>
          </a:xfrm>
        </p:grpSpPr>
        <p:sp>
          <p:nvSpPr>
            <p:cNvPr id="7303" name="Google Shape;7303;p6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4"/>
          <p:cNvGrpSpPr/>
          <p:nvPr/>
        </p:nvGrpSpPr>
        <p:grpSpPr>
          <a:xfrm>
            <a:off x="1450980" y="3035709"/>
            <a:ext cx="340063" cy="339198"/>
            <a:chOff x="-20946600" y="3317850"/>
            <a:chExt cx="304825" cy="304050"/>
          </a:xfrm>
        </p:grpSpPr>
        <p:sp>
          <p:nvSpPr>
            <p:cNvPr id="7313" name="Google Shape;7313;p6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4"/>
          <p:cNvGrpSpPr/>
          <p:nvPr/>
        </p:nvGrpSpPr>
        <p:grpSpPr>
          <a:xfrm>
            <a:off x="1451412" y="3454045"/>
            <a:ext cx="339198" cy="338975"/>
            <a:chOff x="-20945825" y="3692175"/>
            <a:chExt cx="304050" cy="303850"/>
          </a:xfrm>
        </p:grpSpPr>
        <p:sp>
          <p:nvSpPr>
            <p:cNvPr id="7317" name="Google Shape;7317;p6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4"/>
          <p:cNvGrpSpPr/>
          <p:nvPr/>
        </p:nvGrpSpPr>
        <p:grpSpPr>
          <a:xfrm>
            <a:off x="1470740" y="3872047"/>
            <a:ext cx="300543" cy="338306"/>
            <a:chOff x="-20930075" y="4066100"/>
            <a:chExt cx="269400" cy="303250"/>
          </a:xfrm>
        </p:grpSpPr>
        <p:sp>
          <p:nvSpPr>
            <p:cNvPr id="7322" name="Google Shape;7322;p6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64"/>
          <p:cNvGrpSpPr/>
          <p:nvPr/>
        </p:nvGrpSpPr>
        <p:grpSpPr>
          <a:xfrm>
            <a:off x="3570302" y="3035918"/>
            <a:ext cx="281215" cy="338780"/>
            <a:chOff x="-18994100" y="3334775"/>
            <a:chExt cx="252075" cy="303675"/>
          </a:xfrm>
        </p:grpSpPr>
        <p:sp>
          <p:nvSpPr>
            <p:cNvPr id="7325" name="Google Shape;7325;p6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4"/>
          <p:cNvGrpSpPr/>
          <p:nvPr/>
        </p:nvGrpSpPr>
        <p:grpSpPr>
          <a:xfrm>
            <a:off x="3581291" y="3454812"/>
            <a:ext cx="259238" cy="337441"/>
            <a:chOff x="-18983850" y="3710075"/>
            <a:chExt cx="232375" cy="302475"/>
          </a:xfrm>
        </p:grpSpPr>
        <p:sp>
          <p:nvSpPr>
            <p:cNvPr id="7330" name="Google Shape;7330;p6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4"/>
          <p:cNvGrpSpPr/>
          <p:nvPr/>
        </p:nvGrpSpPr>
        <p:grpSpPr>
          <a:xfrm>
            <a:off x="3540878" y="3872032"/>
            <a:ext cx="340063" cy="338334"/>
            <a:chOff x="-19020075" y="4084200"/>
            <a:chExt cx="304825" cy="303275"/>
          </a:xfrm>
        </p:grpSpPr>
        <p:sp>
          <p:nvSpPr>
            <p:cNvPr id="7335" name="Google Shape;7335;p6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64"/>
          <p:cNvGrpSpPr/>
          <p:nvPr/>
        </p:nvGrpSpPr>
        <p:grpSpPr>
          <a:xfrm>
            <a:off x="5667647" y="3035277"/>
            <a:ext cx="299650" cy="340063"/>
            <a:chOff x="-17149475" y="3309200"/>
            <a:chExt cx="268600" cy="304825"/>
          </a:xfrm>
        </p:grpSpPr>
        <p:sp>
          <p:nvSpPr>
            <p:cNvPr id="7345" name="Google Shape;7345;p6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64"/>
          <p:cNvGrpSpPr/>
          <p:nvPr/>
        </p:nvGrpSpPr>
        <p:grpSpPr>
          <a:xfrm>
            <a:off x="5647873" y="3464909"/>
            <a:ext cx="339198" cy="317249"/>
            <a:chOff x="-17168375" y="3692750"/>
            <a:chExt cx="304050" cy="284375"/>
          </a:xfrm>
        </p:grpSpPr>
        <p:sp>
          <p:nvSpPr>
            <p:cNvPr id="7348" name="Google Shape;7348;p6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64"/>
          <p:cNvGrpSpPr/>
          <p:nvPr/>
        </p:nvGrpSpPr>
        <p:grpSpPr>
          <a:xfrm>
            <a:off x="5645237" y="3871601"/>
            <a:ext cx="344469" cy="339198"/>
            <a:chOff x="-17170750" y="4058800"/>
            <a:chExt cx="308775" cy="304050"/>
          </a:xfrm>
        </p:grpSpPr>
        <p:sp>
          <p:nvSpPr>
            <p:cNvPr id="7356" name="Google Shape;7356;p6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64"/>
          <p:cNvGrpSpPr/>
          <p:nvPr/>
        </p:nvGrpSpPr>
        <p:grpSpPr>
          <a:xfrm>
            <a:off x="7320004" y="3454812"/>
            <a:ext cx="340063" cy="337441"/>
            <a:chOff x="-15688425" y="3707725"/>
            <a:chExt cx="304825" cy="302475"/>
          </a:xfrm>
        </p:grpSpPr>
        <p:sp>
          <p:nvSpPr>
            <p:cNvPr id="7374" name="Google Shape;7374;p6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4"/>
          <p:cNvGrpSpPr/>
          <p:nvPr/>
        </p:nvGrpSpPr>
        <p:grpSpPr>
          <a:xfrm>
            <a:off x="1875277" y="3036365"/>
            <a:ext cx="340955" cy="337887"/>
            <a:chOff x="-20572500" y="3319025"/>
            <a:chExt cx="305625" cy="302875"/>
          </a:xfrm>
        </p:grpSpPr>
        <p:sp>
          <p:nvSpPr>
            <p:cNvPr id="7381" name="Google Shape;7381;p6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4"/>
          <p:cNvGrpSpPr/>
          <p:nvPr/>
        </p:nvGrpSpPr>
        <p:grpSpPr>
          <a:xfrm>
            <a:off x="1876155" y="3500608"/>
            <a:ext cx="339198" cy="245850"/>
            <a:chOff x="-20571700" y="3722875"/>
            <a:chExt cx="304050" cy="220375"/>
          </a:xfrm>
        </p:grpSpPr>
        <p:sp>
          <p:nvSpPr>
            <p:cNvPr id="7384" name="Google Shape;7384;p6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64"/>
          <p:cNvGrpSpPr/>
          <p:nvPr/>
        </p:nvGrpSpPr>
        <p:grpSpPr>
          <a:xfrm>
            <a:off x="1875723" y="3871168"/>
            <a:ext cx="340063" cy="340063"/>
            <a:chOff x="-20571700" y="4066875"/>
            <a:chExt cx="304825" cy="304825"/>
          </a:xfrm>
        </p:grpSpPr>
        <p:sp>
          <p:nvSpPr>
            <p:cNvPr id="7392" name="Google Shape;7392;p6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4"/>
          <p:cNvGrpSpPr/>
          <p:nvPr/>
        </p:nvGrpSpPr>
        <p:grpSpPr>
          <a:xfrm>
            <a:off x="3964324" y="3034719"/>
            <a:ext cx="342712" cy="341178"/>
            <a:chOff x="-18645175" y="3334200"/>
            <a:chExt cx="307200" cy="305825"/>
          </a:xfrm>
        </p:grpSpPr>
        <p:sp>
          <p:nvSpPr>
            <p:cNvPr id="7399" name="Google Shape;7399;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4"/>
          <p:cNvGrpSpPr/>
          <p:nvPr/>
        </p:nvGrpSpPr>
        <p:grpSpPr>
          <a:xfrm>
            <a:off x="3964771" y="3453487"/>
            <a:ext cx="341820" cy="340091"/>
            <a:chOff x="-18645175" y="3708500"/>
            <a:chExt cx="306400" cy="304850"/>
          </a:xfrm>
        </p:grpSpPr>
        <p:sp>
          <p:nvSpPr>
            <p:cNvPr id="7405" name="Google Shape;7405;p6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4"/>
          <p:cNvGrpSpPr/>
          <p:nvPr/>
        </p:nvGrpSpPr>
        <p:grpSpPr>
          <a:xfrm>
            <a:off x="3963014" y="3870680"/>
            <a:ext cx="345334" cy="341039"/>
            <a:chOff x="-18647525" y="4082625"/>
            <a:chExt cx="309550" cy="305700"/>
          </a:xfrm>
        </p:grpSpPr>
        <p:sp>
          <p:nvSpPr>
            <p:cNvPr id="7413" name="Google Shape;7413;p6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64"/>
          <p:cNvGrpSpPr/>
          <p:nvPr/>
        </p:nvGrpSpPr>
        <p:grpSpPr>
          <a:xfrm>
            <a:off x="6084588" y="3035724"/>
            <a:ext cx="298758" cy="339170"/>
            <a:chOff x="-16775350" y="3309200"/>
            <a:chExt cx="267800" cy="304025"/>
          </a:xfrm>
        </p:grpSpPr>
        <p:sp>
          <p:nvSpPr>
            <p:cNvPr id="7418" name="Google Shape;7418;p6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4"/>
          <p:cNvGrpSpPr/>
          <p:nvPr/>
        </p:nvGrpSpPr>
        <p:grpSpPr>
          <a:xfrm>
            <a:off x="6084588" y="3452609"/>
            <a:ext cx="298758" cy="341848"/>
            <a:chOff x="-16775350" y="3683300"/>
            <a:chExt cx="267800" cy="306425"/>
          </a:xfrm>
        </p:grpSpPr>
        <p:sp>
          <p:nvSpPr>
            <p:cNvPr id="7422" name="Google Shape;7422;p6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64"/>
          <p:cNvGrpSpPr/>
          <p:nvPr/>
        </p:nvGrpSpPr>
        <p:grpSpPr>
          <a:xfrm>
            <a:off x="6063490" y="3871615"/>
            <a:ext cx="340955" cy="339170"/>
            <a:chOff x="-16794250" y="4058225"/>
            <a:chExt cx="305625" cy="304025"/>
          </a:xfrm>
        </p:grpSpPr>
        <p:sp>
          <p:nvSpPr>
            <p:cNvPr id="7426" name="Google Shape;7426;p6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5" name="Google Shape;7435;p64"/>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6" name="Google Shape;7436;p64"/>
          <p:cNvGrpSpPr/>
          <p:nvPr/>
        </p:nvGrpSpPr>
        <p:grpSpPr>
          <a:xfrm>
            <a:off x="2290029" y="3035709"/>
            <a:ext cx="345334" cy="339198"/>
            <a:chOff x="-20199150" y="3317850"/>
            <a:chExt cx="309550" cy="304050"/>
          </a:xfrm>
        </p:grpSpPr>
        <p:sp>
          <p:nvSpPr>
            <p:cNvPr id="7437" name="Google Shape;7437;p6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64"/>
          <p:cNvGrpSpPr/>
          <p:nvPr/>
        </p:nvGrpSpPr>
        <p:grpSpPr>
          <a:xfrm>
            <a:off x="2291786" y="3453390"/>
            <a:ext cx="341820" cy="340286"/>
            <a:chOff x="-20199150" y="3693150"/>
            <a:chExt cx="306400" cy="305025"/>
          </a:xfrm>
        </p:grpSpPr>
        <p:sp>
          <p:nvSpPr>
            <p:cNvPr id="7445" name="Google Shape;7445;p6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64"/>
          <p:cNvGrpSpPr/>
          <p:nvPr/>
        </p:nvGrpSpPr>
        <p:grpSpPr>
          <a:xfrm>
            <a:off x="2292218" y="3870722"/>
            <a:ext cx="340955" cy="340955"/>
            <a:chOff x="-20197575" y="4066875"/>
            <a:chExt cx="305625" cy="305625"/>
          </a:xfrm>
        </p:grpSpPr>
        <p:sp>
          <p:nvSpPr>
            <p:cNvPr id="7452" name="Google Shape;7452;p6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4"/>
          <p:cNvGrpSpPr/>
          <p:nvPr/>
        </p:nvGrpSpPr>
        <p:grpSpPr>
          <a:xfrm>
            <a:off x="4392532" y="3034161"/>
            <a:ext cx="339198" cy="342294"/>
            <a:chOff x="-18271050" y="3333200"/>
            <a:chExt cx="304050" cy="306825"/>
          </a:xfrm>
        </p:grpSpPr>
        <p:sp>
          <p:nvSpPr>
            <p:cNvPr id="7461" name="Google Shape;7461;p6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64"/>
          <p:cNvGrpSpPr/>
          <p:nvPr/>
        </p:nvGrpSpPr>
        <p:grpSpPr>
          <a:xfrm>
            <a:off x="4392965" y="3454379"/>
            <a:ext cx="338334" cy="338306"/>
            <a:chOff x="-18270275" y="3710875"/>
            <a:chExt cx="303275" cy="303250"/>
          </a:xfrm>
        </p:grpSpPr>
        <p:sp>
          <p:nvSpPr>
            <p:cNvPr id="7467" name="Google Shape;7467;p6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64"/>
          <p:cNvGrpSpPr/>
          <p:nvPr/>
        </p:nvGrpSpPr>
        <p:grpSpPr>
          <a:xfrm>
            <a:off x="4433391" y="3872032"/>
            <a:ext cx="257480" cy="338334"/>
            <a:chOff x="-18234025" y="4084200"/>
            <a:chExt cx="230800" cy="303275"/>
          </a:xfrm>
        </p:grpSpPr>
        <p:sp>
          <p:nvSpPr>
            <p:cNvPr id="7474" name="Google Shape;7474;p6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64"/>
          <p:cNvGrpSpPr/>
          <p:nvPr/>
        </p:nvGrpSpPr>
        <p:grpSpPr>
          <a:xfrm>
            <a:off x="6482160" y="3035277"/>
            <a:ext cx="339198" cy="340063"/>
            <a:chOff x="-16419350" y="3308400"/>
            <a:chExt cx="304050" cy="304825"/>
          </a:xfrm>
        </p:grpSpPr>
        <p:sp>
          <p:nvSpPr>
            <p:cNvPr id="7478" name="Google Shape;7478;p6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64"/>
          <p:cNvGrpSpPr/>
          <p:nvPr/>
        </p:nvGrpSpPr>
        <p:grpSpPr>
          <a:xfrm>
            <a:off x="6502381" y="3452596"/>
            <a:ext cx="298758" cy="341876"/>
            <a:chOff x="-16401225" y="3683275"/>
            <a:chExt cx="267800" cy="306450"/>
          </a:xfrm>
        </p:grpSpPr>
        <p:sp>
          <p:nvSpPr>
            <p:cNvPr id="7486" name="Google Shape;7486;p6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64"/>
          <p:cNvGrpSpPr/>
          <p:nvPr/>
        </p:nvGrpSpPr>
        <p:grpSpPr>
          <a:xfrm>
            <a:off x="6481728" y="3872033"/>
            <a:ext cx="340063" cy="338334"/>
            <a:chOff x="-16419350" y="4058200"/>
            <a:chExt cx="304825" cy="303275"/>
          </a:xfrm>
        </p:grpSpPr>
        <p:sp>
          <p:nvSpPr>
            <p:cNvPr id="7494" name="Google Shape;7494;p6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4"/>
          <p:cNvGrpSpPr/>
          <p:nvPr/>
        </p:nvGrpSpPr>
        <p:grpSpPr>
          <a:xfrm>
            <a:off x="7738242" y="3036364"/>
            <a:ext cx="340091" cy="337887"/>
            <a:chOff x="-15296200" y="3326900"/>
            <a:chExt cx="304850" cy="302875"/>
          </a:xfrm>
        </p:grpSpPr>
        <p:sp>
          <p:nvSpPr>
            <p:cNvPr id="7502" name="Google Shape;7502;p6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64"/>
          <p:cNvGrpSpPr/>
          <p:nvPr/>
        </p:nvGrpSpPr>
        <p:grpSpPr>
          <a:xfrm>
            <a:off x="2691143" y="3048776"/>
            <a:ext cx="367311" cy="313065"/>
            <a:chOff x="-19835275" y="3330250"/>
            <a:chExt cx="329250" cy="280625"/>
          </a:xfrm>
        </p:grpSpPr>
        <p:sp>
          <p:nvSpPr>
            <p:cNvPr id="7508" name="Google Shape;7508;p6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4"/>
          <p:cNvGrpSpPr/>
          <p:nvPr/>
        </p:nvGrpSpPr>
        <p:grpSpPr>
          <a:xfrm>
            <a:off x="2704753" y="3453850"/>
            <a:ext cx="340091" cy="339366"/>
            <a:chOff x="-19822675" y="3692750"/>
            <a:chExt cx="304850" cy="304200"/>
          </a:xfrm>
        </p:grpSpPr>
        <p:sp>
          <p:nvSpPr>
            <p:cNvPr id="7512" name="Google Shape;7512;p6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4"/>
          <p:cNvGrpSpPr/>
          <p:nvPr/>
        </p:nvGrpSpPr>
        <p:grpSpPr>
          <a:xfrm>
            <a:off x="2705200" y="3871168"/>
            <a:ext cx="339198" cy="340063"/>
            <a:chOff x="-19822675" y="4066875"/>
            <a:chExt cx="304050" cy="304825"/>
          </a:xfrm>
        </p:grpSpPr>
        <p:sp>
          <p:nvSpPr>
            <p:cNvPr id="7518" name="Google Shape;7518;p6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64"/>
          <p:cNvGrpSpPr/>
          <p:nvPr/>
        </p:nvGrpSpPr>
        <p:grpSpPr>
          <a:xfrm>
            <a:off x="4825783" y="3035709"/>
            <a:ext cx="301435" cy="339198"/>
            <a:chOff x="-17878825" y="3334400"/>
            <a:chExt cx="270200" cy="304050"/>
          </a:xfrm>
        </p:grpSpPr>
        <p:sp>
          <p:nvSpPr>
            <p:cNvPr id="7525" name="Google Shape;7525;p6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64"/>
          <p:cNvGrpSpPr/>
          <p:nvPr/>
        </p:nvGrpSpPr>
        <p:grpSpPr>
          <a:xfrm>
            <a:off x="4806023" y="3453055"/>
            <a:ext cx="340955" cy="340955"/>
            <a:chOff x="-17896150" y="3709300"/>
            <a:chExt cx="305625" cy="305625"/>
          </a:xfrm>
        </p:grpSpPr>
        <p:sp>
          <p:nvSpPr>
            <p:cNvPr id="7533" name="Google Shape;7533;p6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64"/>
          <p:cNvGrpSpPr/>
          <p:nvPr/>
        </p:nvGrpSpPr>
        <p:grpSpPr>
          <a:xfrm>
            <a:off x="4827108" y="3870721"/>
            <a:ext cx="298786" cy="340955"/>
            <a:chOff x="-17878025" y="4082625"/>
            <a:chExt cx="267825" cy="305625"/>
          </a:xfrm>
        </p:grpSpPr>
        <p:sp>
          <p:nvSpPr>
            <p:cNvPr id="7538" name="Google Shape;7538;p6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64"/>
          <p:cNvGrpSpPr/>
          <p:nvPr/>
        </p:nvGrpSpPr>
        <p:grpSpPr>
          <a:xfrm>
            <a:off x="6899534" y="3045374"/>
            <a:ext cx="340091" cy="319870"/>
            <a:chOff x="-16044450" y="3317850"/>
            <a:chExt cx="304850" cy="286725"/>
          </a:xfrm>
        </p:grpSpPr>
        <p:sp>
          <p:nvSpPr>
            <p:cNvPr id="7546" name="Google Shape;7546;p6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4"/>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1" name="Google Shape;7551;p64"/>
          <p:cNvGrpSpPr/>
          <p:nvPr/>
        </p:nvGrpSpPr>
        <p:grpSpPr>
          <a:xfrm>
            <a:off x="6928540" y="3871713"/>
            <a:ext cx="282079" cy="338975"/>
            <a:chOff x="-16018450" y="4058400"/>
            <a:chExt cx="252850" cy="303850"/>
          </a:xfrm>
        </p:grpSpPr>
        <p:sp>
          <p:nvSpPr>
            <p:cNvPr id="7552" name="Google Shape;7552;p6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6" name="Google Shape;7556;p64"/>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7" name="Google Shape;7557;p64"/>
          <p:cNvGrpSpPr/>
          <p:nvPr/>
        </p:nvGrpSpPr>
        <p:grpSpPr>
          <a:xfrm>
            <a:off x="6112322" y="2113746"/>
            <a:ext cx="264341" cy="300905"/>
            <a:chOff x="4995050" y="3245650"/>
            <a:chExt cx="236950" cy="269725"/>
          </a:xfrm>
        </p:grpSpPr>
        <p:sp>
          <p:nvSpPr>
            <p:cNvPr id="7558" name="Google Shape;7558;p64"/>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4"/>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4"/>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1" name="Google Shape;7561;p64"/>
            <p:cNvGrpSpPr/>
            <p:nvPr/>
          </p:nvGrpSpPr>
          <p:grpSpPr>
            <a:xfrm>
              <a:off x="4995050" y="3245650"/>
              <a:ext cx="236950" cy="269725"/>
              <a:chOff x="4995050" y="3245650"/>
              <a:chExt cx="236950" cy="269725"/>
            </a:xfrm>
          </p:grpSpPr>
          <p:sp>
            <p:nvSpPr>
              <p:cNvPr id="7562" name="Google Shape;7562;p64"/>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4"/>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4"/>
          <p:cNvGrpSpPr/>
          <p:nvPr/>
        </p:nvGrpSpPr>
        <p:grpSpPr>
          <a:xfrm>
            <a:off x="4389657" y="1677273"/>
            <a:ext cx="347129" cy="345366"/>
            <a:chOff x="4724650" y="2885700"/>
            <a:chExt cx="270750" cy="269375"/>
          </a:xfrm>
        </p:grpSpPr>
        <p:sp>
          <p:nvSpPr>
            <p:cNvPr id="7565" name="Google Shape;7565;p64"/>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4"/>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4"/>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4"/>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4"/>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4"/>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4"/>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64"/>
          <p:cNvGrpSpPr/>
          <p:nvPr/>
        </p:nvGrpSpPr>
        <p:grpSpPr>
          <a:xfrm>
            <a:off x="3577077" y="1673302"/>
            <a:ext cx="279462" cy="335722"/>
            <a:chOff x="4459350" y="2882125"/>
            <a:chExt cx="228375" cy="274350"/>
          </a:xfrm>
        </p:grpSpPr>
        <p:sp>
          <p:nvSpPr>
            <p:cNvPr id="7573" name="Google Shape;7573;p64"/>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4"/>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4"/>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4"/>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4"/>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7578" name="Google Shape;7578;p64"/>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82"/>
        <p:cNvGrpSpPr/>
        <p:nvPr/>
      </p:nvGrpSpPr>
      <p:grpSpPr>
        <a:xfrm>
          <a:off x="0" y="0"/>
          <a:ext cx="0" cy="0"/>
          <a:chOff x="0" y="0"/>
          <a:chExt cx="0" cy="0"/>
        </a:xfrm>
      </p:grpSpPr>
      <p:sp>
        <p:nvSpPr>
          <p:cNvPr id="7583" name="Google Shape;7583;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t>
            </a:r>
            <a:r>
              <a:rPr lang="en">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7584" name="Google Shape;7584;p65"/>
          <p:cNvGrpSpPr/>
          <p:nvPr/>
        </p:nvGrpSpPr>
        <p:grpSpPr>
          <a:xfrm>
            <a:off x="1624426" y="1670551"/>
            <a:ext cx="342328" cy="339793"/>
            <a:chOff x="-13966675" y="1639700"/>
            <a:chExt cx="354450" cy="351825"/>
          </a:xfrm>
        </p:grpSpPr>
        <p:sp>
          <p:nvSpPr>
            <p:cNvPr id="7585" name="Google Shape;7585;p6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0" name="Google Shape;7590;p65"/>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5"/>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2" name="Google Shape;7592;p65"/>
          <p:cNvGrpSpPr/>
          <p:nvPr/>
        </p:nvGrpSpPr>
        <p:grpSpPr>
          <a:xfrm>
            <a:off x="3336047" y="1670237"/>
            <a:ext cx="340034" cy="340420"/>
            <a:chOff x="-12199250" y="1662675"/>
            <a:chExt cx="352075" cy="352475"/>
          </a:xfrm>
        </p:grpSpPr>
        <p:sp>
          <p:nvSpPr>
            <p:cNvPr id="7593" name="Google Shape;7593;p6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65"/>
          <p:cNvGrpSpPr/>
          <p:nvPr/>
        </p:nvGrpSpPr>
        <p:grpSpPr>
          <a:xfrm>
            <a:off x="3334900" y="2077104"/>
            <a:ext cx="342328" cy="342328"/>
            <a:chOff x="-12199250" y="2096250"/>
            <a:chExt cx="354450" cy="354450"/>
          </a:xfrm>
        </p:grpSpPr>
        <p:sp>
          <p:nvSpPr>
            <p:cNvPr id="7597" name="Google Shape;7597;p6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65"/>
          <p:cNvGrpSpPr/>
          <p:nvPr/>
        </p:nvGrpSpPr>
        <p:grpSpPr>
          <a:xfrm>
            <a:off x="3763489" y="2507658"/>
            <a:ext cx="340034" cy="341579"/>
            <a:chOff x="-12199250" y="2530225"/>
            <a:chExt cx="352075" cy="353675"/>
          </a:xfrm>
        </p:grpSpPr>
        <p:sp>
          <p:nvSpPr>
            <p:cNvPr id="7600" name="Google Shape;7600;p6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4" name="Google Shape;7604;p65"/>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5" name="Google Shape;7605;p65"/>
          <p:cNvGrpSpPr/>
          <p:nvPr/>
        </p:nvGrpSpPr>
        <p:grpSpPr>
          <a:xfrm>
            <a:off x="5042451" y="2078613"/>
            <a:ext cx="342328" cy="339310"/>
            <a:chOff x="-10462550" y="2057650"/>
            <a:chExt cx="354450" cy="351325"/>
          </a:xfrm>
        </p:grpSpPr>
        <p:sp>
          <p:nvSpPr>
            <p:cNvPr id="7606" name="Google Shape;7606;p6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8" name="Google Shape;7608;p65"/>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9" name="Google Shape;7609;p65"/>
          <p:cNvGrpSpPr/>
          <p:nvPr/>
        </p:nvGrpSpPr>
        <p:grpSpPr>
          <a:xfrm>
            <a:off x="6735937" y="1670176"/>
            <a:ext cx="375044" cy="340541"/>
            <a:chOff x="-8692750" y="1622100"/>
            <a:chExt cx="388325" cy="352600"/>
          </a:xfrm>
        </p:grpSpPr>
        <p:sp>
          <p:nvSpPr>
            <p:cNvPr id="7610" name="Google Shape;7610;p6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5"/>
          <p:cNvGrpSpPr/>
          <p:nvPr/>
        </p:nvGrpSpPr>
        <p:grpSpPr>
          <a:xfrm>
            <a:off x="2049214" y="1669657"/>
            <a:ext cx="341555" cy="341579"/>
            <a:chOff x="-13529550" y="1639425"/>
            <a:chExt cx="353650" cy="353675"/>
          </a:xfrm>
        </p:grpSpPr>
        <p:sp>
          <p:nvSpPr>
            <p:cNvPr id="7613" name="Google Shape;7613;p6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5"/>
          <p:cNvGrpSpPr/>
          <p:nvPr/>
        </p:nvGrpSpPr>
        <p:grpSpPr>
          <a:xfrm>
            <a:off x="2048067" y="2078239"/>
            <a:ext cx="343849" cy="340058"/>
            <a:chOff x="-13531925" y="2075775"/>
            <a:chExt cx="356025" cy="352100"/>
          </a:xfrm>
        </p:grpSpPr>
        <p:sp>
          <p:nvSpPr>
            <p:cNvPr id="7622" name="Google Shape;7622;p6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65"/>
          <p:cNvGrpSpPr/>
          <p:nvPr/>
        </p:nvGrpSpPr>
        <p:grpSpPr>
          <a:xfrm>
            <a:off x="2477030" y="2508044"/>
            <a:ext cx="340807" cy="340807"/>
            <a:chOff x="-13528775" y="2507400"/>
            <a:chExt cx="352875" cy="352875"/>
          </a:xfrm>
        </p:grpSpPr>
        <p:sp>
          <p:nvSpPr>
            <p:cNvPr id="7625" name="Google Shape;7625;p6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8" name="Google Shape;7628;p65"/>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5"/>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0" name="Google Shape;7630;p65"/>
          <p:cNvGrpSpPr/>
          <p:nvPr/>
        </p:nvGrpSpPr>
        <p:grpSpPr>
          <a:xfrm>
            <a:off x="4203464" y="2507658"/>
            <a:ext cx="308090" cy="341579"/>
            <a:chOff x="-11747150" y="2530225"/>
            <a:chExt cx="319000" cy="353675"/>
          </a:xfrm>
        </p:grpSpPr>
        <p:sp>
          <p:nvSpPr>
            <p:cNvPr id="7631" name="Google Shape;7631;p6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65"/>
          <p:cNvGrpSpPr/>
          <p:nvPr/>
        </p:nvGrpSpPr>
        <p:grpSpPr>
          <a:xfrm>
            <a:off x="5472870" y="1670044"/>
            <a:ext cx="340807" cy="340807"/>
            <a:chOff x="-10027775" y="1622900"/>
            <a:chExt cx="352875" cy="352875"/>
          </a:xfrm>
        </p:grpSpPr>
        <p:sp>
          <p:nvSpPr>
            <p:cNvPr id="7634" name="Google Shape;7634;p6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0" name="Google Shape;7640;p65"/>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1" name="Google Shape;7641;p65"/>
          <p:cNvGrpSpPr/>
          <p:nvPr/>
        </p:nvGrpSpPr>
        <p:grpSpPr>
          <a:xfrm>
            <a:off x="5909439" y="2507283"/>
            <a:ext cx="322553" cy="342328"/>
            <a:chOff x="-10019125" y="2490075"/>
            <a:chExt cx="333975" cy="354450"/>
          </a:xfrm>
        </p:grpSpPr>
        <p:sp>
          <p:nvSpPr>
            <p:cNvPr id="7642" name="Google Shape;7642;p6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5"/>
          <p:cNvGrpSpPr/>
          <p:nvPr/>
        </p:nvGrpSpPr>
        <p:grpSpPr>
          <a:xfrm>
            <a:off x="6747346" y="2076718"/>
            <a:ext cx="352227" cy="343100"/>
            <a:chOff x="-8684100" y="2032450"/>
            <a:chExt cx="364700" cy="355250"/>
          </a:xfrm>
        </p:grpSpPr>
        <p:sp>
          <p:nvSpPr>
            <p:cNvPr id="7647" name="Google Shape;7647;p6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0" name="Google Shape;7650;p65"/>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1" name="Google Shape;7651;p65"/>
          <p:cNvGrpSpPr/>
          <p:nvPr/>
        </p:nvGrpSpPr>
        <p:grpSpPr>
          <a:xfrm>
            <a:off x="2479634" y="2077406"/>
            <a:ext cx="343849" cy="341724"/>
            <a:chOff x="-13095575" y="2073400"/>
            <a:chExt cx="356025" cy="353825"/>
          </a:xfrm>
        </p:grpSpPr>
        <p:sp>
          <p:nvSpPr>
            <p:cNvPr id="7652" name="Google Shape;7652;p6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0" name="Google Shape;7660;p65"/>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1" name="Google Shape;7661;p65"/>
          <p:cNvGrpSpPr/>
          <p:nvPr/>
        </p:nvGrpSpPr>
        <p:grpSpPr>
          <a:xfrm>
            <a:off x="4189710" y="1669235"/>
            <a:ext cx="343100" cy="342424"/>
            <a:chOff x="-11332875" y="1660700"/>
            <a:chExt cx="355250" cy="354550"/>
          </a:xfrm>
        </p:grpSpPr>
        <p:sp>
          <p:nvSpPr>
            <p:cNvPr id="7662" name="Google Shape;7662;p6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6" name="Google Shape;7666;p65"/>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5"/>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8" name="Google Shape;7668;p65"/>
          <p:cNvGrpSpPr/>
          <p:nvPr/>
        </p:nvGrpSpPr>
        <p:grpSpPr>
          <a:xfrm>
            <a:off x="5916673" y="1668522"/>
            <a:ext cx="299736" cy="343849"/>
            <a:chOff x="-9570950" y="1622100"/>
            <a:chExt cx="310350" cy="356025"/>
          </a:xfrm>
        </p:grpSpPr>
        <p:sp>
          <p:nvSpPr>
            <p:cNvPr id="7669" name="Google Shape;7669;p6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5"/>
          <p:cNvGrpSpPr/>
          <p:nvPr/>
        </p:nvGrpSpPr>
        <p:grpSpPr>
          <a:xfrm>
            <a:off x="5895377" y="2077478"/>
            <a:ext cx="342328" cy="341579"/>
            <a:chOff x="-9594575" y="2056875"/>
            <a:chExt cx="354450" cy="353675"/>
          </a:xfrm>
        </p:grpSpPr>
        <p:sp>
          <p:nvSpPr>
            <p:cNvPr id="7672" name="Google Shape;7672;p6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5" name="Google Shape;7675;p65"/>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65"/>
          <p:cNvGrpSpPr/>
          <p:nvPr/>
        </p:nvGrpSpPr>
        <p:grpSpPr>
          <a:xfrm>
            <a:off x="2902515" y="1670043"/>
            <a:ext cx="342328" cy="340807"/>
            <a:chOff x="-12661600" y="1640225"/>
            <a:chExt cx="354450" cy="352875"/>
          </a:xfrm>
        </p:grpSpPr>
        <p:sp>
          <p:nvSpPr>
            <p:cNvPr id="7677" name="Google Shape;7677;p6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5"/>
          <p:cNvGrpSpPr/>
          <p:nvPr/>
        </p:nvGrpSpPr>
        <p:grpSpPr>
          <a:xfrm>
            <a:off x="2902889" y="2098581"/>
            <a:ext cx="341579" cy="299374"/>
            <a:chOff x="-12660025" y="2096250"/>
            <a:chExt cx="353675" cy="309975"/>
          </a:xfrm>
        </p:grpSpPr>
        <p:sp>
          <p:nvSpPr>
            <p:cNvPr id="7681" name="Google Shape;7681;p6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65"/>
          <p:cNvGrpSpPr/>
          <p:nvPr/>
        </p:nvGrpSpPr>
        <p:grpSpPr>
          <a:xfrm>
            <a:off x="3328809" y="2507477"/>
            <a:ext cx="344622" cy="341941"/>
            <a:chOff x="-12663175" y="2506800"/>
            <a:chExt cx="356825" cy="354050"/>
          </a:xfrm>
        </p:grpSpPr>
        <p:sp>
          <p:nvSpPr>
            <p:cNvPr id="7688" name="Google Shape;7688;p6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65"/>
          <p:cNvGrpSpPr/>
          <p:nvPr/>
        </p:nvGrpSpPr>
        <p:grpSpPr>
          <a:xfrm>
            <a:off x="4612603" y="1669657"/>
            <a:ext cx="340807" cy="341579"/>
            <a:chOff x="-10896525" y="1663050"/>
            <a:chExt cx="352875" cy="353675"/>
          </a:xfrm>
        </p:grpSpPr>
        <p:sp>
          <p:nvSpPr>
            <p:cNvPr id="7693" name="Google Shape;7693;p6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5" name="Google Shape;7695;p65"/>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6" name="Google Shape;7696;p65"/>
          <p:cNvGrpSpPr/>
          <p:nvPr/>
        </p:nvGrpSpPr>
        <p:grpSpPr>
          <a:xfrm>
            <a:off x="5039658" y="2518692"/>
            <a:ext cx="341579" cy="319511"/>
            <a:chOff x="-10898100" y="2542050"/>
            <a:chExt cx="353675" cy="330825"/>
          </a:xfrm>
        </p:grpSpPr>
        <p:sp>
          <p:nvSpPr>
            <p:cNvPr id="7697" name="Google Shape;7697;p6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5"/>
          <p:cNvGrpSpPr/>
          <p:nvPr/>
        </p:nvGrpSpPr>
        <p:grpSpPr>
          <a:xfrm>
            <a:off x="6322049" y="1670732"/>
            <a:ext cx="340058" cy="339430"/>
            <a:chOff x="-9157450" y="1622750"/>
            <a:chExt cx="352100" cy="351450"/>
          </a:xfrm>
        </p:grpSpPr>
        <p:sp>
          <p:nvSpPr>
            <p:cNvPr id="7704" name="Google Shape;7704;p6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65"/>
          <p:cNvGrpSpPr/>
          <p:nvPr/>
        </p:nvGrpSpPr>
        <p:grpSpPr>
          <a:xfrm>
            <a:off x="6360089" y="2078999"/>
            <a:ext cx="263977" cy="338537"/>
            <a:chOff x="-9119650" y="2056875"/>
            <a:chExt cx="273325" cy="350525"/>
          </a:xfrm>
        </p:grpSpPr>
        <p:sp>
          <p:nvSpPr>
            <p:cNvPr id="7707" name="Google Shape;7707;p6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9" name="Google Shape;7709;p65"/>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5"/>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1" name="Google Shape;7711;p65"/>
          <p:cNvGrpSpPr/>
          <p:nvPr/>
        </p:nvGrpSpPr>
        <p:grpSpPr>
          <a:xfrm>
            <a:off x="1624800" y="3048000"/>
            <a:ext cx="341579" cy="340348"/>
            <a:chOff x="-13947000" y="3212800"/>
            <a:chExt cx="353675" cy="352400"/>
          </a:xfrm>
        </p:grpSpPr>
        <p:sp>
          <p:nvSpPr>
            <p:cNvPr id="7712" name="Google Shape;7712;p6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5"/>
          <p:cNvGrpSpPr/>
          <p:nvPr/>
        </p:nvGrpSpPr>
        <p:grpSpPr>
          <a:xfrm>
            <a:off x="1624812" y="3470706"/>
            <a:ext cx="341555" cy="340058"/>
            <a:chOff x="-13946200" y="3647075"/>
            <a:chExt cx="353650" cy="352100"/>
          </a:xfrm>
        </p:grpSpPr>
        <p:sp>
          <p:nvSpPr>
            <p:cNvPr id="7715" name="Google Shape;7715;p6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1" name="Google Shape;7721;p65"/>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2" name="Google Shape;7722;p65"/>
          <p:cNvGrpSpPr/>
          <p:nvPr/>
        </p:nvGrpSpPr>
        <p:grpSpPr>
          <a:xfrm>
            <a:off x="3334900" y="3048338"/>
            <a:ext cx="342328" cy="339672"/>
            <a:chOff x="-12163025" y="3214275"/>
            <a:chExt cx="354450" cy="351700"/>
          </a:xfrm>
        </p:grpSpPr>
        <p:sp>
          <p:nvSpPr>
            <p:cNvPr id="7723" name="Google Shape;7723;p6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5"/>
          <p:cNvGrpSpPr/>
          <p:nvPr/>
        </p:nvGrpSpPr>
        <p:grpSpPr>
          <a:xfrm>
            <a:off x="3335649" y="3469958"/>
            <a:ext cx="340831" cy="341555"/>
            <a:chOff x="-12160675" y="3647875"/>
            <a:chExt cx="352900" cy="353650"/>
          </a:xfrm>
        </p:grpSpPr>
        <p:sp>
          <p:nvSpPr>
            <p:cNvPr id="7727" name="Google Shape;7727;p6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5"/>
          <p:cNvGrpSpPr/>
          <p:nvPr/>
        </p:nvGrpSpPr>
        <p:grpSpPr>
          <a:xfrm>
            <a:off x="3769149" y="3889187"/>
            <a:ext cx="340058" cy="341555"/>
            <a:chOff x="-12160675" y="4081850"/>
            <a:chExt cx="352100" cy="353650"/>
          </a:xfrm>
        </p:grpSpPr>
        <p:sp>
          <p:nvSpPr>
            <p:cNvPr id="7735" name="Google Shape;7735;p6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5"/>
          <p:cNvGrpSpPr/>
          <p:nvPr/>
        </p:nvGrpSpPr>
        <p:grpSpPr>
          <a:xfrm>
            <a:off x="5043212" y="3047674"/>
            <a:ext cx="340807" cy="341000"/>
            <a:chOff x="-10391650" y="3180600"/>
            <a:chExt cx="352875" cy="353075"/>
          </a:xfrm>
        </p:grpSpPr>
        <p:sp>
          <p:nvSpPr>
            <p:cNvPr id="7742" name="Google Shape;7742;p6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65"/>
          <p:cNvGrpSpPr/>
          <p:nvPr/>
        </p:nvGrpSpPr>
        <p:grpSpPr>
          <a:xfrm>
            <a:off x="5043586" y="3471081"/>
            <a:ext cx="340058" cy="339310"/>
            <a:chOff x="-10390875" y="3616350"/>
            <a:chExt cx="352100" cy="351325"/>
          </a:xfrm>
        </p:grpSpPr>
        <p:sp>
          <p:nvSpPr>
            <p:cNvPr id="7749" name="Google Shape;7749;p6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5"/>
          <p:cNvGrpSpPr/>
          <p:nvPr/>
        </p:nvGrpSpPr>
        <p:grpSpPr>
          <a:xfrm>
            <a:off x="5496860" y="3889936"/>
            <a:ext cx="299736" cy="340058"/>
            <a:chOff x="-10370400" y="4049550"/>
            <a:chExt cx="310350" cy="352100"/>
          </a:xfrm>
        </p:grpSpPr>
        <p:sp>
          <p:nvSpPr>
            <p:cNvPr id="7753" name="Google Shape;7753;p6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65"/>
          <p:cNvGrpSpPr/>
          <p:nvPr/>
        </p:nvGrpSpPr>
        <p:grpSpPr>
          <a:xfrm>
            <a:off x="6741635" y="3048060"/>
            <a:ext cx="363648" cy="340227"/>
            <a:chOff x="-8674650" y="3210975"/>
            <a:chExt cx="376525" cy="352275"/>
          </a:xfrm>
        </p:grpSpPr>
        <p:sp>
          <p:nvSpPr>
            <p:cNvPr id="7759" name="Google Shape;7759;p6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65"/>
          <p:cNvGrpSpPr/>
          <p:nvPr/>
        </p:nvGrpSpPr>
        <p:grpSpPr>
          <a:xfrm>
            <a:off x="2049202" y="3047384"/>
            <a:ext cx="341579" cy="341579"/>
            <a:chOff x="-13512225" y="3211525"/>
            <a:chExt cx="353675" cy="353675"/>
          </a:xfrm>
        </p:grpSpPr>
        <p:sp>
          <p:nvSpPr>
            <p:cNvPr id="7766" name="Google Shape;7766;p6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65"/>
          <p:cNvGrpSpPr/>
          <p:nvPr/>
        </p:nvGrpSpPr>
        <p:grpSpPr>
          <a:xfrm>
            <a:off x="2049202" y="3470706"/>
            <a:ext cx="341579" cy="340058"/>
            <a:chOff x="-13512225" y="3647075"/>
            <a:chExt cx="353675" cy="352100"/>
          </a:xfrm>
        </p:grpSpPr>
        <p:sp>
          <p:nvSpPr>
            <p:cNvPr id="7772" name="Google Shape;7772;p6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65"/>
          <p:cNvGrpSpPr/>
          <p:nvPr/>
        </p:nvGrpSpPr>
        <p:grpSpPr>
          <a:xfrm>
            <a:off x="2482315" y="3889562"/>
            <a:ext cx="341579" cy="340807"/>
            <a:chOff x="-13512225" y="4080275"/>
            <a:chExt cx="353675" cy="352875"/>
          </a:xfrm>
        </p:grpSpPr>
        <p:sp>
          <p:nvSpPr>
            <p:cNvPr id="7783" name="Google Shape;7783;p6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65"/>
          <p:cNvGrpSpPr/>
          <p:nvPr/>
        </p:nvGrpSpPr>
        <p:grpSpPr>
          <a:xfrm>
            <a:off x="3759290" y="3078966"/>
            <a:ext cx="341555" cy="278416"/>
            <a:chOff x="-11728250" y="3245400"/>
            <a:chExt cx="353650" cy="288275"/>
          </a:xfrm>
        </p:grpSpPr>
        <p:sp>
          <p:nvSpPr>
            <p:cNvPr id="7795" name="Google Shape;7795;p6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0" name="Google Shape;7800;p65"/>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1" name="Google Shape;7801;p65"/>
          <p:cNvGrpSpPr/>
          <p:nvPr/>
        </p:nvGrpSpPr>
        <p:grpSpPr>
          <a:xfrm>
            <a:off x="3758144" y="3469282"/>
            <a:ext cx="343849" cy="342907"/>
            <a:chOff x="-11729050" y="3646475"/>
            <a:chExt cx="356025" cy="355050"/>
          </a:xfrm>
        </p:grpSpPr>
        <p:sp>
          <p:nvSpPr>
            <p:cNvPr id="7802" name="Google Shape;7802;p65"/>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5"/>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5"/>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5"/>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5"/>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5"/>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5"/>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5"/>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5"/>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5"/>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5"/>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65"/>
          <p:cNvGrpSpPr/>
          <p:nvPr/>
        </p:nvGrpSpPr>
        <p:grpSpPr>
          <a:xfrm>
            <a:off x="4213688" y="3889562"/>
            <a:ext cx="298988" cy="340807"/>
            <a:chOff x="-11703850" y="4081850"/>
            <a:chExt cx="309575" cy="352875"/>
          </a:xfrm>
        </p:grpSpPr>
        <p:sp>
          <p:nvSpPr>
            <p:cNvPr id="7814" name="Google Shape;7814;p6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65"/>
          <p:cNvGrpSpPr/>
          <p:nvPr/>
        </p:nvGrpSpPr>
        <p:grpSpPr>
          <a:xfrm>
            <a:off x="5472110" y="3047770"/>
            <a:ext cx="342328" cy="340807"/>
            <a:chOff x="-9958475" y="3180025"/>
            <a:chExt cx="354450" cy="352875"/>
          </a:xfrm>
        </p:grpSpPr>
        <p:sp>
          <p:nvSpPr>
            <p:cNvPr id="7823" name="Google Shape;7823;p6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5"/>
          <p:cNvGrpSpPr/>
          <p:nvPr/>
        </p:nvGrpSpPr>
        <p:grpSpPr>
          <a:xfrm>
            <a:off x="5481237" y="3470392"/>
            <a:ext cx="324074" cy="340686"/>
            <a:chOff x="-9949025" y="3615575"/>
            <a:chExt cx="335550" cy="352750"/>
          </a:xfrm>
        </p:grpSpPr>
        <p:sp>
          <p:nvSpPr>
            <p:cNvPr id="7827" name="Google Shape;7827;p6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5"/>
          <p:cNvGrpSpPr/>
          <p:nvPr/>
        </p:nvGrpSpPr>
        <p:grpSpPr>
          <a:xfrm>
            <a:off x="5903702" y="3888137"/>
            <a:ext cx="345370" cy="343656"/>
            <a:chOff x="-9961625" y="4048175"/>
            <a:chExt cx="357600" cy="355825"/>
          </a:xfrm>
        </p:grpSpPr>
        <p:sp>
          <p:nvSpPr>
            <p:cNvPr id="7831" name="Google Shape;7831;p6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5"/>
          <p:cNvGrpSpPr/>
          <p:nvPr/>
        </p:nvGrpSpPr>
        <p:grpSpPr>
          <a:xfrm>
            <a:off x="6748480" y="3469451"/>
            <a:ext cx="349958" cy="342569"/>
            <a:chOff x="-8680950" y="3624225"/>
            <a:chExt cx="362350" cy="354700"/>
          </a:xfrm>
        </p:grpSpPr>
        <p:sp>
          <p:nvSpPr>
            <p:cNvPr id="7838" name="Google Shape;7838;p6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5"/>
          <p:cNvGrpSpPr/>
          <p:nvPr/>
        </p:nvGrpSpPr>
        <p:grpSpPr>
          <a:xfrm>
            <a:off x="2501316" y="3047758"/>
            <a:ext cx="300485" cy="340831"/>
            <a:chOff x="-13056975" y="3212300"/>
            <a:chExt cx="311125" cy="352900"/>
          </a:xfrm>
        </p:grpSpPr>
        <p:sp>
          <p:nvSpPr>
            <p:cNvPr id="7845" name="Google Shape;7845;p6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65"/>
          <p:cNvGrpSpPr/>
          <p:nvPr/>
        </p:nvGrpSpPr>
        <p:grpSpPr>
          <a:xfrm>
            <a:off x="2479634" y="3470392"/>
            <a:ext cx="343849" cy="340686"/>
            <a:chOff x="-13077450" y="3647075"/>
            <a:chExt cx="356025" cy="352750"/>
          </a:xfrm>
        </p:grpSpPr>
        <p:sp>
          <p:nvSpPr>
            <p:cNvPr id="7850" name="Google Shape;7850;p6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5"/>
          <p:cNvGrpSpPr/>
          <p:nvPr/>
        </p:nvGrpSpPr>
        <p:grpSpPr>
          <a:xfrm>
            <a:off x="2913508" y="3888801"/>
            <a:ext cx="342328" cy="342328"/>
            <a:chOff x="-13079025" y="4079475"/>
            <a:chExt cx="354450" cy="354450"/>
          </a:xfrm>
        </p:grpSpPr>
        <p:sp>
          <p:nvSpPr>
            <p:cNvPr id="7854" name="Google Shape;7854;p6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65"/>
          <p:cNvGrpSpPr/>
          <p:nvPr/>
        </p:nvGrpSpPr>
        <p:grpSpPr>
          <a:xfrm>
            <a:off x="4190471" y="3048145"/>
            <a:ext cx="341579" cy="340058"/>
            <a:chOff x="-11292700" y="3213875"/>
            <a:chExt cx="353675" cy="352100"/>
          </a:xfrm>
        </p:grpSpPr>
        <p:sp>
          <p:nvSpPr>
            <p:cNvPr id="7859" name="Google Shape;7859;p6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65"/>
          <p:cNvGrpSpPr/>
          <p:nvPr/>
        </p:nvGrpSpPr>
        <p:grpSpPr>
          <a:xfrm>
            <a:off x="4184772" y="3469958"/>
            <a:ext cx="352976" cy="341555"/>
            <a:chOff x="-11299000" y="3647875"/>
            <a:chExt cx="365475" cy="353650"/>
          </a:xfrm>
        </p:grpSpPr>
        <p:sp>
          <p:nvSpPr>
            <p:cNvPr id="7867" name="Google Shape;7867;p6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5"/>
          <p:cNvGrpSpPr/>
          <p:nvPr/>
        </p:nvGrpSpPr>
        <p:grpSpPr>
          <a:xfrm>
            <a:off x="4622823" y="3900210"/>
            <a:ext cx="343100" cy="319511"/>
            <a:chOff x="-11295075" y="4092875"/>
            <a:chExt cx="355250" cy="330825"/>
          </a:xfrm>
        </p:grpSpPr>
        <p:sp>
          <p:nvSpPr>
            <p:cNvPr id="7874" name="Google Shape;7874;p6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65"/>
          <p:cNvGrpSpPr/>
          <p:nvPr/>
        </p:nvGrpSpPr>
        <p:grpSpPr>
          <a:xfrm>
            <a:off x="5916673" y="3047770"/>
            <a:ext cx="299736" cy="340807"/>
            <a:chOff x="-9500075" y="3180800"/>
            <a:chExt cx="310350" cy="352875"/>
          </a:xfrm>
        </p:grpSpPr>
        <p:sp>
          <p:nvSpPr>
            <p:cNvPr id="7880" name="Google Shape;7880;p6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65"/>
          <p:cNvGrpSpPr/>
          <p:nvPr/>
        </p:nvGrpSpPr>
        <p:grpSpPr>
          <a:xfrm>
            <a:off x="5895751" y="3469946"/>
            <a:ext cx="341579" cy="341579"/>
            <a:chOff x="-9523700" y="3614000"/>
            <a:chExt cx="353675" cy="353675"/>
          </a:xfrm>
        </p:grpSpPr>
        <p:sp>
          <p:nvSpPr>
            <p:cNvPr id="7890" name="Google Shape;7890;p6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65"/>
          <p:cNvGrpSpPr/>
          <p:nvPr/>
        </p:nvGrpSpPr>
        <p:grpSpPr>
          <a:xfrm>
            <a:off x="6328865" y="3889936"/>
            <a:ext cx="341579" cy="340058"/>
            <a:chOff x="-9523700" y="4049550"/>
            <a:chExt cx="353675" cy="352100"/>
          </a:xfrm>
        </p:grpSpPr>
        <p:sp>
          <p:nvSpPr>
            <p:cNvPr id="7900" name="Google Shape;7900;p6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65"/>
          <p:cNvGrpSpPr/>
          <p:nvPr/>
        </p:nvGrpSpPr>
        <p:grpSpPr>
          <a:xfrm>
            <a:off x="7181694" y="3491628"/>
            <a:ext cx="342328" cy="298215"/>
            <a:chOff x="-8209150" y="3659675"/>
            <a:chExt cx="354450" cy="308775"/>
          </a:xfrm>
        </p:grpSpPr>
        <p:sp>
          <p:nvSpPr>
            <p:cNvPr id="7908" name="Google Shape;7908;p6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5"/>
          <p:cNvGrpSpPr/>
          <p:nvPr/>
        </p:nvGrpSpPr>
        <p:grpSpPr>
          <a:xfrm>
            <a:off x="2902889" y="3047758"/>
            <a:ext cx="341579" cy="340831"/>
            <a:chOff x="-12643475" y="3212300"/>
            <a:chExt cx="353675" cy="352900"/>
          </a:xfrm>
        </p:grpSpPr>
        <p:sp>
          <p:nvSpPr>
            <p:cNvPr id="7915" name="Google Shape;7915;p6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65"/>
          <p:cNvGrpSpPr/>
          <p:nvPr/>
        </p:nvGrpSpPr>
        <p:grpSpPr>
          <a:xfrm>
            <a:off x="2902889" y="3480920"/>
            <a:ext cx="341579" cy="319632"/>
            <a:chOff x="-12643475" y="3657325"/>
            <a:chExt cx="353675" cy="330950"/>
          </a:xfrm>
        </p:grpSpPr>
        <p:sp>
          <p:nvSpPr>
            <p:cNvPr id="7925" name="Google Shape;7925;p6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65"/>
          <p:cNvGrpSpPr/>
          <p:nvPr/>
        </p:nvGrpSpPr>
        <p:grpSpPr>
          <a:xfrm>
            <a:off x="3336002" y="3890709"/>
            <a:ext cx="341579" cy="338513"/>
            <a:chOff x="-12643475" y="4081850"/>
            <a:chExt cx="353675" cy="350500"/>
          </a:xfrm>
        </p:grpSpPr>
        <p:sp>
          <p:nvSpPr>
            <p:cNvPr id="7932" name="Google Shape;7932;p6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5"/>
          <p:cNvGrpSpPr/>
          <p:nvPr/>
        </p:nvGrpSpPr>
        <p:grpSpPr>
          <a:xfrm>
            <a:off x="4612603" y="3048145"/>
            <a:ext cx="340807" cy="340058"/>
            <a:chOff x="-10857925" y="3213875"/>
            <a:chExt cx="352875" cy="352100"/>
          </a:xfrm>
        </p:grpSpPr>
        <p:sp>
          <p:nvSpPr>
            <p:cNvPr id="7937" name="Google Shape;7937;p6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7" name="Google Shape;7947;p65"/>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8" name="Google Shape;7948;p65"/>
          <p:cNvGrpSpPr/>
          <p:nvPr/>
        </p:nvGrpSpPr>
        <p:grpSpPr>
          <a:xfrm>
            <a:off x="5045330" y="3900210"/>
            <a:ext cx="341579" cy="319511"/>
            <a:chOff x="-10858725" y="4092875"/>
            <a:chExt cx="353675" cy="330825"/>
          </a:xfrm>
        </p:grpSpPr>
        <p:sp>
          <p:nvSpPr>
            <p:cNvPr id="7949" name="Google Shape;7949;p6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65"/>
          <p:cNvGrpSpPr/>
          <p:nvPr/>
        </p:nvGrpSpPr>
        <p:grpSpPr>
          <a:xfrm>
            <a:off x="6321349" y="3048241"/>
            <a:ext cx="341459" cy="339865"/>
            <a:chOff x="-9089725" y="3180200"/>
            <a:chExt cx="353550" cy="351900"/>
          </a:xfrm>
        </p:grpSpPr>
        <p:sp>
          <p:nvSpPr>
            <p:cNvPr id="7956" name="Google Shape;7956;p6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65"/>
          <p:cNvGrpSpPr/>
          <p:nvPr/>
        </p:nvGrpSpPr>
        <p:grpSpPr>
          <a:xfrm>
            <a:off x="6371124" y="3470332"/>
            <a:ext cx="241909" cy="340807"/>
            <a:chOff x="-9039300" y="3614000"/>
            <a:chExt cx="250475" cy="352875"/>
          </a:xfrm>
        </p:grpSpPr>
        <p:sp>
          <p:nvSpPr>
            <p:cNvPr id="7959" name="Google Shape;7959;p6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65"/>
          <p:cNvGrpSpPr/>
          <p:nvPr/>
        </p:nvGrpSpPr>
        <p:grpSpPr>
          <a:xfrm>
            <a:off x="6753430" y="3889936"/>
            <a:ext cx="340058" cy="340058"/>
            <a:chOff x="-9088150" y="4049550"/>
            <a:chExt cx="352100" cy="352100"/>
          </a:xfrm>
        </p:grpSpPr>
        <p:sp>
          <p:nvSpPr>
            <p:cNvPr id="7962" name="Google Shape;7962;p6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65"/>
          <p:cNvGrpSpPr/>
          <p:nvPr/>
        </p:nvGrpSpPr>
        <p:grpSpPr>
          <a:xfrm>
            <a:off x="7201469" y="3048145"/>
            <a:ext cx="302778" cy="340058"/>
            <a:chOff x="-8191825" y="3174500"/>
            <a:chExt cx="313500" cy="352100"/>
          </a:xfrm>
        </p:grpSpPr>
        <p:sp>
          <p:nvSpPr>
            <p:cNvPr id="7969" name="Google Shape;7969;p6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5"/>
          <p:cNvGrpSpPr/>
          <p:nvPr/>
        </p:nvGrpSpPr>
        <p:grpSpPr>
          <a:xfrm>
            <a:off x="6330362" y="2508154"/>
            <a:ext cx="343094" cy="341569"/>
            <a:chOff x="6001575" y="3119050"/>
            <a:chExt cx="315025" cy="313625"/>
          </a:xfrm>
        </p:grpSpPr>
        <p:sp>
          <p:nvSpPr>
            <p:cNvPr id="7973" name="Google Shape;7973;p6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xmlns="" id="{964DEF98-5E02-4363-A52D-3BBC254A555A}"/>
              </a:ext>
            </a:extLst>
          </p:cNvPr>
          <p:cNvSpPr>
            <a:spLocks noGrp="1"/>
          </p:cNvSpPr>
          <p:nvPr>
            <p:ph type="ctrTitle"/>
          </p:nvPr>
        </p:nvSpPr>
        <p:spPr/>
        <p:txBody>
          <a:bodyPr/>
          <a:lstStyle/>
          <a:p>
            <a:r>
              <a:rPr lang="en-US" dirty="0" smtClean="0"/>
              <a:t>An increase of skin cancer incidence</a:t>
            </a:r>
            <a:endParaRPr lang="en-US" dirty="0"/>
          </a:p>
        </p:txBody>
      </p:sp>
      <p:sp>
        <p:nvSpPr>
          <p:cNvPr id="10" name="Sous-titre 7">
            <a:extLst>
              <a:ext uri="{FF2B5EF4-FFF2-40B4-BE49-F238E27FC236}">
                <a16:creationId xmlns:a16="http://schemas.microsoft.com/office/drawing/2014/main" xmlns="" id="{D746D601-D284-4986-B825-C8FC7E54C2ED}"/>
              </a:ext>
            </a:extLst>
          </p:cNvPr>
          <p:cNvSpPr txBox="1">
            <a:spLocks/>
          </p:cNvSpPr>
          <p:nvPr/>
        </p:nvSpPr>
        <p:spPr>
          <a:xfrm flipH="1">
            <a:off x="5248721" y="4557540"/>
            <a:ext cx="3264900" cy="336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9pPr>
          </a:lstStyle>
          <a:p>
            <a:endParaRPr lang="en-US" dirty="0"/>
          </a:p>
        </p:txBody>
      </p:sp>
      <p:grpSp>
        <p:nvGrpSpPr>
          <p:cNvPr id="14" name="Google Shape;4118;p57"/>
          <p:cNvGrpSpPr/>
          <p:nvPr/>
        </p:nvGrpSpPr>
        <p:grpSpPr>
          <a:xfrm>
            <a:off x="4782669" y="1414632"/>
            <a:ext cx="196722" cy="453189"/>
            <a:chOff x="4584850" y="4399275"/>
            <a:chExt cx="225875" cy="481825"/>
          </a:xfrm>
        </p:grpSpPr>
        <p:sp>
          <p:nvSpPr>
            <p:cNvPr id="15" name="Google Shape;4119;p57"/>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 name="Google Shape;4120;p57"/>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 name="Google Shape;4421;p57"/>
          <p:cNvSpPr/>
          <p:nvPr/>
        </p:nvSpPr>
        <p:spPr>
          <a:xfrm>
            <a:off x="4984747" y="1965217"/>
            <a:ext cx="194247" cy="464218"/>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 name="Google Shape;4421;p57"/>
          <p:cNvSpPr/>
          <p:nvPr/>
        </p:nvSpPr>
        <p:spPr>
          <a:xfrm>
            <a:off x="5603034" y="1434505"/>
            <a:ext cx="194247" cy="464218"/>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 name="Google Shape;4421;p57"/>
          <p:cNvSpPr/>
          <p:nvPr/>
        </p:nvSpPr>
        <p:spPr>
          <a:xfrm>
            <a:off x="5201565" y="1434505"/>
            <a:ext cx="194247" cy="464218"/>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 name="Google Shape;4421;p57"/>
          <p:cNvSpPr/>
          <p:nvPr/>
        </p:nvSpPr>
        <p:spPr>
          <a:xfrm>
            <a:off x="5409815" y="1965217"/>
            <a:ext cx="194247" cy="464218"/>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aphicFrame>
        <p:nvGraphicFramePr>
          <p:cNvPr id="23" name="Table 22"/>
          <p:cNvGraphicFramePr>
            <a:graphicFrameLocks noGrp="1"/>
          </p:cNvGraphicFramePr>
          <p:nvPr>
            <p:extLst>
              <p:ext uri="{D42A27DB-BD31-4B8C-83A1-F6EECF244321}">
                <p14:modId xmlns:p14="http://schemas.microsoft.com/office/powerpoint/2010/main" val="1635472758"/>
              </p:ext>
            </p:extLst>
          </p:nvPr>
        </p:nvGraphicFramePr>
        <p:xfrm>
          <a:off x="1487026" y="1414632"/>
          <a:ext cx="6883044" cy="3165067"/>
        </p:xfrm>
        <a:graphic>
          <a:graphicData uri="http://schemas.openxmlformats.org/drawingml/2006/table">
            <a:tbl>
              <a:tblPr firstRow="1" bandRow="1">
                <a:tableStyleId>{151C2703-CCE2-4AE3-91E6-7231136CF68B}</a:tableStyleId>
              </a:tblPr>
              <a:tblGrid>
                <a:gridCol w="2890175"/>
                <a:gridCol w="1698521"/>
                <a:gridCol w="2294348"/>
              </a:tblGrid>
              <a:tr h="485886">
                <a:tc>
                  <a:txBody>
                    <a:bodyPr/>
                    <a:lstStyle/>
                    <a:p>
                      <a:pPr marL="0" marR="0" lvl="0" indent="0" algn="l" defTabSz="914400" rtl="0" eaLnBrk="1" fontAlgn="auto" latinLnBrk="0" hangingPunct="1">
                        <a:lnSpc>
                          <a:spcPct val="100000"/>
                        </a:lnSpc>
                        <a:spcBef>
                          <a:spcPts val="0"/>
                        </a:spcBef>
                        <a:spcAft>
                          <a:spcPts val="0"/>
                        </a:spcAft>
                        <a:buClr>
                          <a:srgbClr val="000000"/>
                        </a:buClr>
                        <a:buSzPts val="4800"/>
                        <a:buFont typeface="Exo 2"/>
                        <a:buNone/>
                        <a:tabLst/>
                        <a:defRPr/>
                      </a:pPr>
                      <a:r>
                        <a:rPr kumimoji="0" lang="en-US" sz="5000" b="1" i="0" u="none" strike="noStrike" kern="0" cap="none" spc="0" normalizeH="0" baseline="0" noProof="0" dirty="0" smtClean="0">
                          <a:ln>
                            <a:noFill/>
                          </a:ln>
                          <a:solidFill>
                            <a:srgbClr val="434343"/>
                          </a:solidFill>
                          <a:effectLst/>
                          <a:uLnTx/>
                          <a:uFillTx/>
                          <a:latin typeface="Exo 2"/>
                          <a:ea typeface="Exo 2"/>
                          <a:cs typeface="Exo 2"/>
                          <a:sym typeface="Exo 2"/>
                        </a:rPr>
                        <a:t>1 in 3</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55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4800"/>
                        <a:buFont typeface="Exo 2"/>
                        <a:buNone/>
                        <a:tabLst/>
                        <a:defRPr/>
                      </a:pPr>
                      <a:r>
                        <a:rPr kumimoji="0" lang="en-US" sz="5000" b="1" i="0" u="none" strike="noStrike" kern="0" cap="none" spc="0" normalizeH="0" baseline="0" noProof="0" dirty="0" smtClean="0">
                          <a:ln>
                            <a:noFill/>
                          </a:ln>
                          <a:solidFill>
                            <a:srgbClr val="434343"/>
                          </a:solidFill>
                          <a:effectLst/>
                          <a:uLnTx/>
                          <a:uFillTx/>
                          <a:latin typeface="Exo 2"/>
                          <a:ea typeface="Exo 2"/>
                          <a:cs typeface="Exo 2"/>
                          <a:sym typeface="Exo 2"/>
                        </a:rPr>
                        <a:t>1 in 5</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r>
              <a:tr h="608989">
                <a:tc>
                  <a:txBody>
                    <a:bodyPr/>
                    <a:lstStyle/>
                    <a:p>
                      <a:pPr marL="457200" marR="0" lvl="0" indent="-304800" algn="l" defTabSz="914400" rtl="0" eaLnBrk="1" fontAlgn="auto" latinLnBrk="0" hangingPunct="1">
                        <a:lnSpc>
                          <a:spcPct val="100000"/>
                        </a:lnSpc>
                        <a:spcBef>
                          <a:spcPts val="0"/>
                        </a:spcBef>
                        <a:spcAft>
                          <a:spcPts val="0"/>
                        </a:spcAft>
                        <a:buClr>
                          <a:srgbClr val="434343"/>
                        </a:buClr>
                        <a:buSzPts val="1100"/>
                        <a:buFont typeface="Roboto Condensed Light"/>
                        <a:buNone/>
                        <a:tabLst/>
                        <a:defRPr/>
                      </a:pPr>
                      <a:r>
                        <a:rPr kumimoji="0" lang="en-US" sz="1100" b="1" i="0" u="none" strike="noStrike" kern="0" cap="none" spc="0" normalizeH="0" baseline="0" noProof="0" dirty="0" smtClean="0">
                          <a:ln>
                            <a:noFill/>
                          </a:ln>
                          <a:solidFill>
                            <a:srgbClr val="434343"/>
                          </a:solidFill>
                          <a:effectLst/>
                          <a:uLnTx/>
                          <a:uFillTx/>
                          <a:latin typeface="Roboto Condensed Light"/>
                          <a:ea typeface="Roboto Condensed Light"/>
                          <a:cs typeface="Roboto Condensed Light"/>
                          <a:sym typeface="Roboto Condensed Light"/>
                        </a:rPr>
                        <a:t>cancers</a:t>
                      </a:r>
                      <a:r>
                        <a:rPr kumimoji="0" lang="en-US" sz="1100" b="0" i="0" u="none" strike="noStrike" kern="0" cap="none" spc="0" normalizeH="0" baseline="0" noProof="0" dirty="0" smtClean="0">
                          <a:ln>
                            <a:noFill/>
                          </a:ln>
                          <a:solidFill>
                            <a:srgbClr val="434343"/>
                          </a:solidFill>
                          <a:effectLst/>
                          <a:uLnTx/>
                          <a:uFillTx/>
                          <a:latin typeface="Roboto Condensed Light"/>
                          <a:ea typeface="Roboto Condensed Light"/>
                          <a:cs typeface="Roboto Condensed Light"/>
                          <a:sym typeface="Roboto Condensed Light"/>
                        </a:rPr>
                        <a:t> diagnosed is a skin cancer.</a:t>
                      </a:r>
                    </a:p>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ysDash"/>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457200" marR="0" lvl="0" indent="-304800" algn="l" defTabSz="914400" rtl="0" eaLnBrk="1" fontAlgn="auto" latinLnBrk="0" hangingPunct="1">
                        <a:lnSpc>
                          <a:spcPct val="100000"/>
                        </a:lnSpc>
                        <a:spcBef>
                          <a:spcPts val="0"/>
                        </a:spcBef>
                        <a:spcAft>
                          <a:spcPts val="0"/>
                        </a:spcAft>
                        <a:buClr>
                          <a:srgbClr val="434343"/>
                        </a:buClr>
                        <a:buSzPts val="1100"/>
                        <a:buFont typeface="Roboto Condensed Light"/>
                        <a:buNone/>
                        <a:tabLst/>
                        <a:defRPr/>
                      </a:pPr>
                      <a:r>
                        <a:rPr kumimoji="0" lang="en-US" sz="1100" b="1" i="0" u="none" strike="noStrike" kern="0" cap="none" spc="0" normalizeH="0" baseline="0" noProof="0" dirty="0" smtClean="0">
                          <a:ln>
                            <a:noFill/>
                          </a:ln>
                          <a:solidFill>
                            <a:srgbClr val="434343"/>
                          </a:solidFill>
                          <a:effectLst/>
                          <a:uLnTx/>
                          <a:uFillTx/>
                          <a:latin typeface="Roboto Condensed Light"/>
                          <a:ea typeface="Roboto Condensed Light"/>
                          <a:cs typeface="Roboto Condensed Light"/>
                          <a:sym typeface="Roboto Condensed Light"/>
                        </a:rPr>
                        <a:t>Americans</a:t>
                      </a:r>
                      <a:r>
                        <a:rPr kumimoji="0" lang="en-US" sz="1100" b="0" i="0" u="none" strike="noStrike" kern="0" cap="none" spc="0" normalizeH="0" baseline="0" noProof="0" dirty="0" smtClean="0">
                          <a:ln>
                            <a:noFill/>
                          </a:ln>
                          <a:solidFill>
                            <a:srgbClr val="434343"/>
                          </a:solidFill>
                          <a:effectLst/>
                          <a:uLnTx/>
                          <a:uFillTx/>
                          <a:latin typeface="Roboto Condensed Light"/>
                          <a:ea typeface="Roboto Condensed Light"/>
                          <a:cs typeface="Roboto Condensed Light"/>
                          <a:sym typeface="Roboto Condensed Light"/>
                        </a:rPr>
                        <a:t> will develop skin cancer in their lifetime.</a:t>
                      </a:r>
                    </a:p>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ysDash"/>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r>
              <a:tr h="955267">
                <a:tc>
                  <a:txBody>
                    <a:bodyPr/>
                    <a:lstStyle/>
                    <a:p>
                      <a:pPr marL="0" marR="0" lvl="0" indent="0" algn="l" defTabSz="914400" rtl="0" eaLnBrk="1" fontAlgn="auto" latinLnBrk="0" hangingPunct="1">
                        <a:lnSpc>
                          <a:spcPct val="100000"/>
                        </a:lnSpc>
                        <a:spcBef>
                          <a:spcPts val="0"/>
                        </a:spcBef>
                        <a:spcAft>
                          <a:spcPts val="0"/>
                        </a:spcAft>
                        <a:buClr>
                          <a:srgbClr val="000000"/>
                        </a:buClr>
                        <a:buSzPts val="4800"/>
                        <a:buFont typeface="Exo 2"/>
                        <a:buNone/>
                        <a:tabLst/>
                        <a:defRPr/>
                      </a:pPr>
                      <a:r>
                        <a:rPr kumimoji="0" lang="en-US" sz="5500" b="1" i="0" u="none" strike="noStrike" kern="0" cap="none" spc="0" normalizeH="0" baseline="0" noProof="0" dirty="0" smtClean="0">
                          <a:ln>
                            <a:noFill/>
                          </a:ln>
                          <a:solidFill>
                            <a:srgbClr val="434343"/>
                          </a:solidFill>
                          <a:effectLst/>
                          <a:uLnTx/>
                          <a:uFillTx/>
                          <a:latin typeface="Exo 2"/>
                          <a:ea typeface="Exo 2"/>
                          <a:cs typeface="Exo 2"/>
                          <a:sym typeface="Exo 2"/>
                        </a:rPr>
                        <a:t> </a:t>
                      </a:r>
                      <a:r>
                        <a:rPr kumimoji="0" lang="en-US" sz="5000" b="1" i="0" u="none" strike="noStrike" kern="0" cap="none" spc="0" normalizeH="0" baseline="0" noProof="0" dirty="0" smtClean="0">
                          <a:ln>
                            <a:noFill/>
                          </a:ln>
                          <a:solidFill>
                            <a:srgbClr val="434343"/>
                          </a:solidFill>
                          <a:effectLst/>
                          <a:uLnTx/>
                          <a:uFillTx/>
                          <a:latin typeface="Exo 2"/>
                          <a:ea typeface="Exo 2"/>
                          <a:cs typeface="Exo 2"/>
                          <a:sym typeface="Exo 2"/>
                        </a:rPr>
                        <a:t>+2</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4800"/>
                        <a:buFont typeface="Exo 2"/>
                        <a:buNone/>
                        <a:tabLst/>
                        <a:defRPr/>
                      </a:pPr>
                      <a:endParaRPr kumimoji="0" lang="en-US" sz="5000" b="1" i="0" u="none" strike="noStrike" kern="0" cap="none" spc="0" normalizeH="0" baseline="0" noProof="0" dirty="0" smtClean="0">
                        <a:ln>
                          <a:noFill/>
                        </a:ln>
                        <a:solidFill>
                          <a:srgbClr val="434343"/>
                        </a:solidFill>
                        <a:effectLst/>
                        <a:uLnTx/>
                        <a:uFillTx/>
                        <a:latin typeface="Exo 2"/>
                        <a:ea typeface="Exo 2"/>
                        <a:cs typeface="Exo 2"/>
                        <a:sym typeface="Exo 2"/>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4800"/>
                        <a:buFont typeface="Exo 2"/>
                        <a:buNone/>
                        <a:tabLst/>
                        <a:defRPr/>
                      </a:pPr>
                      <a:r>
                        <a:rPr kumimoji="0" lang="en-US" sz="5000" b="1" i="0" u="none" strike="noStrike" kern="0" cap="none" spc="0" normalizeH="0" baseline="0" noProof="0" dirty="0" smtClean="0">
                          <a:ln>
                            <a:noFill/>
                          </a:ln>
                          <a:solidFill>
                            <a:srgbClr val="434343"/>
                          </a:solidFill>
                          <a:effectLst/>
                          <a:uLnTx/>
                          <a:uFillTx/>
                          <a:latin typeface="Exo 2"/>
                          <a:ea typeface="Exo 2"/>
                          <a:cs typeface="Exo 2"/>
                          <a:sym typeface="Exo 2"/>
                        </a:rPr>
                        <a:t>x </a:t>
                      </a:r>
                      <a:r>
                        <a:rPr kumimoji="0" lang="en-US" sz="5000" b="1" i="0" u="none" strike="noStrike" kern="0" cap="none" spc="0" normalizeH="0" baseline="0" noProof="0" dirty="0" smtClean="0">
                          <a:ln>
                            <a:noFill/>
                          </a:ln>
                          <a:solidFill>
                            <a:srgbClr val="434343"/>
                          </a:solidFill>
                          <a:effectLst/>
                          <a:uLnTx/>
                          <a:uFillTx/>
                          <a:latin typeface="Exo 2"/>
                          <a:ea typeface="Exo 2"/>
                          <a:cs typeface="Exo 2"/>
                          <a:sym typeface="Exo 2"/>
                        </a:rPr>
                        <a:t>2</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r>
              <a:tr h="370840">
                <a:tc>
                  <a:txBody>
                    <a:bodyPr/>
                    <a:lstStyle/>
                    <a:p>
                      <a:pPr marL="457200" marR="0" lvl="0" indent="-304800" algn="l" defTabSz="914400" rtl="0" eaLnBrk="1" fontAlgn="auto" latinLnBrk="0" hangingPunct="1">
                        <a:lnSpc>
                          <a:spcPct val="100000"/>
                        </a:lnSpc>
                        <a:spcBef>
                          <a:spcPts val="0"/>
                        </a:spcBef>
                        <a:spcAft>
                          <a:spcPts val="0"/>
                        </a:spcAft>
                        <a:buClr>
                          <a:srgbClr val="434343"/>
                        </a:buClr>
                        <a:buSzPts val="1100"/>
                        <a:buFont typeface="Roboto Condensed Light"/>
                        <a:buNone/>
                        <a:tabLst/>
                        <a:defRPr/>
                      </a:pPr>
                      <a:r>
                        <a:rPr kumimoji="0" lang="en-US" sz="1100" b="1" i="0" u="none" strike="noStrike" kern="0" cap="none" spc="0" normalizeH="0" baseline="0" noProof="0" dirty="0" smtClean="0">
                          <a:ln>
                            <a:noFill/>
                          </a:ln>
                          <a:solidFill>
                            <a:srgbClr val="434343"/>
                          </a:solidFill>
                          <a:effectLst/>
                          <a:uLnTx/>
                          <a:uFillTx/>
                          <a:latin typeface="Roboto Condensed Light"/>
                          <a:ea typeface="Roboto Condensed Light"/>
                          <a:cs typeface="Roboto Condensed Light"/>
                          <a:sym typeface="Roboto Condensed Light"/>
                        </a:rPr>
                        <a:t>people</a:t>
                      </a:r>
                      <a:r>
                        <a:rPr kumimoji="0" lang="en-US" sz="1100" b="0" i="0" u="none" strike="noStrike" kern="0" cap="none" spc="0" normalizeH="0" baseline="0" noProof="0" dirty="0" smtClean="0">
                          <a:ln>
                            <a:noFill/>
                          </a:ln>
                          <a:solidFill>
                            <a:srgbClr val="434343"/>
                          </a:solidFill>
                          <a:effectLst/>
                          <a:uLnTx/>
                          <a:uFillTx/>
                          <a:latin typeface="Roboto Condensed Light"/>
                          <a:ea typeface="Roboto Condensed Light"/>
                          <a:cs typeface="Roboto Condensed Light"/>
                          <a:sym typeface="Roboto Condensed Light"/>
                        </a:rPr>
                        <a:t> die of skin cancer in the U.S. every hour.</a:t>
                      </a:r>
                    </a:p>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ysDash"/>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457200" marR="0" lvl="0" indent="-304800" algn="l" defTabSz="914400" rtl="0" eaLnBrk="1" fontAlgn="auto" latinLnBrk="0" hangingPunct="1">
                        <a:lnSpc>
                          <a:spcPct val="100000"/>
                        </a:lnSpc>
                        <a:spcBef>
                          <a:spcPts val="0"/>
                        </a:spcBef>
                        <a:spcAft>
                          <a:spcPts val="0"/>
                        </a:spcAft>
                        <a:buClr>
                          <a:srgbClr val="434343"/>
                        </a:buClr>
                        <a:buSzPts val="1100"/>
                        <a:buFont typeface="Roboto Condensed Light"/>
                        <a:buNone/>
                        <a:tabLst/>
                        <a:defRPr/>
                      </a:pPr>
                      <a:r>
                        <a:rPr kumimoji="0" lang="en-US" sz="1100" b="0" i="0" u="none" strike="noStrike" kern="0" cap="none" spc="0" normalizeH="0" baseline="0" noProof="0" dirty="0" smtClean="0">
                          <a:ln>
                            <a:noFill/>
                          </a:ln>
                          <a:solidFill>
                            <a:srgbClr val="434343"/>
                          </a:solidFill>
                          <a:effectLst/>
                          <a:uLnTx/>
                          <a:uFillTx/>
                          <a:latin typeface="Roboto Condensed Light"/>
                          <a:ea typeface="Roboto Condensed Light"/>
                          <a:cs typeface="Roboto Condensed Light"/>
                          <a:sym typeface="Roboto Condensed Light"/>
                        </a:rPr>
                        <a:t>Having 5 or more sunburns doubles your risk for melanoma.</a:t>
                      </a:r>
                    </a:p>
                  </a:txBody>
                  <a:tcP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ysDash"/>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r>
            </a:tbl>
          </a:graphicData>
        </a:graphic>
      </p:graphicFrame>
      <p:sp>
        <p:nvSpPr>
          <p:cNvPr id="30" name="Google Shape;7043;p63"/>
          <p:cNvSpPr/>
          <p:nvPr/>
        </p:nvSpPr>
        <p:spPr>
          <a:xfrm>
            <a:off x="677416" y="3305977"/>
            <a:ext cx="625013" cy="593889"/>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7247;p64"/>
          <p:cNvGrpSpPr/>
          <p:nvPr/>
        </p:nvGrpSpPr>
        <p:grpSpPr>
          <a:xfrm>
            <a:off x="5062181" y="3175286"/>
            <a:ext cx="695268" cy="707724"/>
            <a:chOff x="-21322300" y="4077125"/>
            <a:chExt cx="307200" cy="285925"/>
          </a:xfrm>
        </p:grpSpPr>
        <p:sp>
          <p:nvSpPr>
            <p:cNvPr id="36" name="Google Shape;7248;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249;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250;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251;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7252;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253;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254;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255;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256;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257;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258;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259;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TextBox 47"/>
          <p:cNvSpPr txBox="1"/>
          <p:nvPr/>
        </p:nvSpPr>
        <p:spPr>
          <a:xfrm>
            <a:off x="1998373" y="4861214"/>
            <a:ext cx="7004117" cy="276999"/>
          </a:xfrm>
          <a:prstGeom prst="rect">
            <a:avLst/>
          </a:prstGeom>
          <a:noFill/>
        </p:spPr>
        <p:txBody>
          <a:bodyPr wrap="square" rtlCol="0">
            <a:spAutoFit/>
          </a:bodyPr>
          <a:lstStyle/>
          <a:p>
            <a:pPr algn="r"/>
            <a:r>
              <a:rPr lang="en-US" sz="1200" i="1" dirty="0" smtClean="0">
                <a:solidFill>
                  <a:srgbClr val="434343"/>
                </a:solidFill>
                <a:latin typeface="Roboto Condensed Light"/>
                <a:ea typeface="Roboto Condensed Light"/>
                <a:cs typeface="Roboto Condensed Light"/>
                <a:sym typeface="Roboto Condensed Light"/>
              </a:rPr>
              <a:t>According to the World Health Organization and the Skin Cancer Foundation</a:t>
            </a:r>
            <a:endParaRPr lang="en-US" sz="1200" i="1" dirty="0"/>
          </a:p>
        </p:txBody>
      </p:sp>
      <p:grpSp>
        <p:nvGrpSpPr>
          <p:cNvPr id="49" name="Google Shape;6888;p63"/>
          <p:cNvGrpSpPr/>
          <p:nvPr/>
        </p:nvGrpSpPr>
        <p:grpSpPr>
          <a:xfrm>
            <a:off x="146059" y="1697689"/>
            <a:ext cx="386287" cy="382123"/>
            <a:chOff x="-28461325" y="3545475"/>
            <a:chExt cx="296950" cy="296175"/>
          </a:xfrm>
        </p:grpSpPr>
        <p:sp>
          <p:nvSpPr>
            <p:cNvPr id="50" name="Google Shape;6889;p6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890;p6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891;p6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892;p6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893;p6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894;p6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6715;p63"/>
          <p:cNvGrpSpPr/>
          <p:nvPr/>
        </p:nvGrpSpPr>
        <p:grpSpPr>
          <a:xfrm>
            <a:off x="653437" y="1697689"/>
            <a:ext cx="336486" cy="382124"/>
            <a:chOff x="-28467625" y="2331750"/>
            <a:chExt cx="296150" cy="296950"/>
          </a:xfrm>
        </p:grpSpPr>
        <p:sp>
          <p:nvSpPr>
            <p:cNvPr id="57" name="Google Shape;6716;p63"/>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717;p63"/>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715;p63"/>
          <p:cNvGrpSpPr/>
          <p:nvPr/>
        </p:nvGrpSpPr>
        <p:grpSpPr>
          <a:xfrm>
            <a:off x="1133728" y="1697689"/>
            <a:ext cx="336486" cy="382124"/>
            <a:chOff x="-28467625" y="2331750"/>
            <a:chExt cx="296150" cy="296950"/>
          </a:xfrm>
        </p:grpSpPr>
        <p:sp>
          <p:nvSpPr>
            <p:cNvPr id="63" name="Google Shape;6716;p63"/>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717;p63"/>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5191284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78"/>
        <p:cNvGrpSpPr/>
        <p:nvPr/>
      </p:nvGrpSpPr>
      <p:grpSpPr>
        <a:xfrm>
          <a:off x="0" y="0"/>
          <a:ext cx="0" cy="0"/>
          <a:chOff x="0" y="0"/>
          <a:chExt cx="0" cy="0"/>
        </a:xfrm>
      </p:grpSpPr>
      <p:sp>
        <p:nvSpPr>
          <p:cNvPr id="7979" name="Google Shape;7979;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7980" name="Google Shape;7980;p66"/>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1" name="Google Shape;7981;p66"/>
          <p:cNvGrpSpPr/>
          <p:nvPr/>
        </p:nvGrpSpPr>
        <p:grpSpPr>
          <a:xfrm>
            <a:off x="1297056" y="1996893"/>
            <a:ext cx="306629" cy="302554"/>
            <a:chOff x="-6713450" y="2397900"/>
            <a:chExt cx="295375" cy="291450"/>
          </a:xfrm>
        </p:grpSpPr>
        <p:sp>
          <p:nvSpPr>
            <p:cNvPr id="7982" name="Google Shape;7982;p66"/>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4" name="Google Shape;7984;p66"/>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5" name="Google Shape;7985;p66"/>
          <p:cNvGrpSpPr/>
          <p:nvPr/>
        </p:nvGrpSpPr>
        <p:grpSpPr>
          <a:xfrm>
            <a:off x="3241793" y="1630911"/>
            <a:ext cx="304189" cy="302347"/>
            <a:chOff x="-4932650" y="2046625"/>
            <a:chExt cx="293025" cy="291250"/>
          </a:xfrm>
        </p:grpSpPr>
        <p:sp>
          <p:nvSpPr>
            <p:cNvPr id="7986" name="Google Shape;7986;p66"/>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8" name="Google Shape;7988;p66"/>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9" name="Google Shape;7989;p66"/>
          <p:cNvGrpSpPr/>
          <p:nvPr/>
        </p:nvGrpSpPr>
        <p:grpSpPr>
          <a:xfrm>
            <a:off x="3250372" y="2371167"/>
            <a:ext cx="304189" cy="302554"/>
            <a:chOff x="-4931075" y="2765725"/>
            <a:chExt cx="293025" cy="291450"/>
          </a:xfrm>
        </p:grpSpPr>
        <p:sp>
          <p:nvSpPr>
            <p:cNvPr id="7990" name="Google Shape;7990;p66"/>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66"/>
          <p:cNvGrpSpPr/>
          <p:nvPr/>
        </p:nvGrpSpPr>
        <p:grpSpPr>
          <a:xfrm>
            <a:off x="5195689" y="1648805"/>
            <a:ext cx="302554" cy="266558"/>
            <a:chOff x="-3137650" y="2067900"/>
            <a:chExt cx="291450" cy="256775"/>
          </a:xfrm>
        </p:grpSpPr>
        <p:sp>
          <p:nvSpPr>
            <p:cNvPr id="7993" name="Google Shape;7993;p66"/>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66"/>
          <p:cNvGrpSpPr/>
          <p:nvPr/>
        </p:nvGrpSpPr>
        <p:grpSpPr>
          <a:xfrm>
            <a:off x="5195689" y="1996543"/>
            <a:ext cx="302554" cy="303255"/>
            <a:chOff x="-3137650" y="2408950"/>
            <a:chExt cx="291450" cy="292125"/>
          </a:xfrm>
        </p:grpSpPr>
        <p:sp>
          <p:nvSpPr>
            <p:cNvPr id="7997" name="Google Shape;7997;p66"/>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66"/>
          <p:cNvGrpSpPr/>
          <p:nvPr/>
        </p:nvGrpSpPr>
        <p:grpSpPr>
          <a:xfrm>
            <a:off x="5204268" y="2388750"/>
            <a:ext cx="302554" cy="267389"/>
            <a:chOff x="-3137650" y="2787000"/>
            <a:chExt cx="291450" cy="257575"/>
          </a:xfrm>
        </p:grpSpPr>
        <p:sp>
          <p:nvSpPr>
            <p:cNvPr id="8003" name="Google Shape;8003;p66"/>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6"/>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1" name="Google Shape;8011;p66"/>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6"/>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4" name="Google Shape;8014;p66"/>
          <p:cNvGrpSpPr/>
          <p:nvPr/>
        </p:nvGrpSpPr>
        <p:grpSpPr>
          <a:xfrm>
            <a:off x="1694212" y="2370764"/>
            <a:ext cx="303359" cy="303359"/>
            <a:chOff x="-6354300" y="2757075"/>
            <a:chExt cx="292225" cy="292225"/>
          </a:xfrm>
        </p:grpSpPr>
        <p:sp>
          <p:nvSpPr>
            <p:cNvPr id="8015" name="Google Shape;8015;p66"/>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6"/>
          <p:cNvGrpSpPr/>
          <p:nvPr/>
        </p:nvGrpSpPr>
        <p:grpSpPr>
          <a:xfrm>
            <a:off x="3631214" y="1629587"/>
            <a:ext cx="304994" cy="304994"/>
            <a:chOff x="-4573475" y="2045850"/>
            <a:chExt cx="293800" cy="293800"/>
          </a:xfrm>
        </p:grpSpPr>
        <p:sp>
          <p:nvSpPr>
            <p:cNvPr id="8020" name="Google Shape;8020;p66"/>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6"/>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66"/>
          <p:cNvGrpSpPr/>
          <p:nvPr/>
        </p:nvGrpSpPr>
        <p:grpSpPr>
          <a:xfrm>
            <a:off x="3630799" y="1995660"/>
            <a:ext cx="305824" cy="305020"/>
            <a:chOff x="-4570325" y="2405775"/>
            <a:chExt cx="294600" cy="293825"/>
          </a:xfrm>
        </p:grpSpPr>
        <p:sp>
          <p:nvSpPr>
            <p:cNvPr id="8023" name="Google Shape;8023;p66"/>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6"/>
          <p:cNvGrpSpPr/>
          <p:nvPr/>
        </p:nvGrpSpPr>
        <p:grpSpPr>
          <a:xfrm>
            <a:off x="3640195" y="2370362"/>
            <a:ext cx="304189" cy="304163"/>
            <a:chOff x="-4572700" y="2764950"/>
            <a:chExt cx="293025" cy="293000"/>
          </a:xfrm>
        </p:grpSpPr>
        <p:sp>
          <p:nvSpPr>
            <p:cNvPr id="8026" name="Google Shape;8026;p66"/>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6"/>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6"/>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66"/>
          <p:cNvGrpSpPr/>
          <p:nvPr/>
        </p:nvGrpSpPr>
        <p:grpSpPr>
          <a:xfrm>
            <a:off x="5587584" y="1630794"/>
            <a:ext cx="298272" cy="302580"/>
            <a:chOff x="-2777700" y="2049775"/>
            <a:chExt cx="287325" cy="291475"/>
          </a:xfrm>
        </p:grpSpPr>
        <p:sp>
          <p:nvSpPr>
            <p:cNvPr id="8032" name="Google Shape;8032;p66"/>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66"/>
          <p:cNvGrpSpPr/>
          <p:nvPr/>
        </p:nvGrpSpPr>
        <p:grpSpPr>
          <a:xfrm>
            <a:off x="5585051" y="1996906"/>
            <a:ext cx="303359" cy="302528"/>
            <a:chOff x="-2571737" y="2403625"/>
            <a:chExt cx="292225" cy="291425"/>
          </a:xfrm>
        </p:grpSpPr>
        <p:sp>
          <p:nvSpPr>
            <p:cNvPr id="8036" name="Google Shape;8036;p6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66"/>
          <p:cNvGrpSpPr/>
          <p:nvPr/>
        </p:nvGrpSpPr>
        <p:grpSpPr>
          <a:xfrm>
            <a:off x="5593630" y="2371582"/>
            <a:ext cx="303359" cy="301724"/>
            <a:chOff x="-2571737" y="2764550"/>
            <a:chExt cx="292225" cy="290650"/>
          </a:xfrm>
        </p:grpSpPr>
        <p:sp>
          <p:nvSpPr>
            <p:cNvPr id="8044" name="Google Shape;8044;p66"/>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6"/>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6"/>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66"/>
          <p:cNvGrpSpPr/>
          <p:nvPr/>
        </p:nvGrpSpPr>
        <p:grpSpPr>
          <a:xfrm>
            <a:off x="7145411" y="1995788"/>
            <a:ext cx="303359" cy="304760"/>
            <a:chOff x="-1333975" y="2365850"/>
            <a:chExt cx="292225" cy="293575"/>
          </a:xfrm>
        </p:grpSpPr>
        <p:sp>
          <p:nvSpPr>
            <p:cNvPr id="8048" name="Google Shape;8048;p66"/>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6"/>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6"/>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6"/>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6"/>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6"/>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6"/>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6"/>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66"/>
          <p:cNvGrpSpPr/>
          <p:nvPr/>
        </p:nvGrpSpPr>
        <p:grpSpPr>
          <a:xfrm>
            <a:off x="2093040" y="2370764"/>
            <a:ext cx="286178" cy="303359"/>
            <a:chOff x="-5995925" y="2757850"/>
            <a:chExt cx="275675" cy="292225"/>
          </a:xfrm>
        </p:grpSpPr>
        <p:sp>
          <p:nvSpPr>
            <p:cNvPr id="8057" name="Google Shape;8057;p66"/>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6"/>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6"/>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6"/>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6"/>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6"/>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6"/>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6"/>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6"/>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66"/>
          <p:cNvGrpSpPr/>
          <p:nvPr/>
        </p:nvGrpSpPr>
        <p:grpSpPr>
          <a:xfrm>
            <a:off x="4020181" y="1631209"/>
            <a:ext cx="303385" cy="301750"/>
            <a:chOff x="-4211975" y="2046625"/>
            <a:chExt cx="292250" cy="290675"/>
          </a:xfrm>
        </p:grpSpPr>
        <p:sp>
          <p:nvSpPr>
            <p:cNvPr id="8067" name="Google Shape;8067;p66"/>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6"/>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6"/>
          <p:cNvGrpSpPr/>
          <p:nvPr/>
        </p:nvGrpSpPr>
        <p:grpSpPr>
          <a:xfrm>
            <a:off x="4056164" y="1995660"/>
            <a:ext cx="231418" cy="305020"/>
            <a:chOff x="-4178875" y="2405775"/>
            <a:chExt cx="222925" cy="293825"/>
          </a:xfrm>
        </p:grpSpPr>
        <p:sp>
          <p:nvSpPr>
            <p:cNvPr id="8070" name="Google Shape;8070;p66"/>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6"/>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6"/>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66"/>
          <p:cNvGrpSpPr/>
          <p:nvPr/>
        </p:nvGrpSpPr>
        <p:grpSpPr>
          <a:xfrm>
            <a:off x="4029175" y="2380173"/>
            <a:ext cx="302554" cy="284543"/>
            <a:chOff x="-4211975" y="2783850"/>
            <a:chExt cx="291450" cy="274100"/>
          </a:xfrm>
        </p:grpSpPr>
        <p:sp>
          <p:nvSpPr>
            <p:cNvPr id="8074" name="Google Shape;8074;p66"/>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6"/>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6"/>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7" name="Google Shape;8077;p66"/>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8" name="Google Shape;8078;p66"/>
          <p:cNvGrpSpPr/>
          <p:nvPr/>
        </p:nvGrpSpPr>
        <p:grpSpPr>
          <a:xfrm>
            <a:off x="5974033" y="1996893"/>
            <a:ext cx="302554" cy="302554"/>
            <a:chOff x="-2419325" y="2408150"/>
            <a:chExt cx="291450" cy="291450"/>
          </a:xfrm>
        </p:grpSpPr>
        <p:sp>
          <p:nvSpPr>
            <p:cNvPr id="8079" name="Google Shape;8079;p66"/>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6"/>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6"/>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6"/>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6"/>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6"/>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6"/>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6" name="Google Shape;8086;p66"/>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7" name="Google Shape;8087;p66"/>
          <p:cNvGrpSpPr/>
          <p:nvPr/>
        </p:nvGrpSpPr>
        <p:grpSpPr>
          <a:xfrm>
            <a:off x="7154392" y="2370765"/>
            <a:ext cx="302554" cy="303359"/>
            <a:chOff x="-1333200" y="2770450"/>
            <a:chExt cx="291450" cy="292225"/>
          </a:xfrm>
        </p:grpSpPr>
        <p:sp>
          <p:nvSpPr>
            <p:cNvPr id="8088" name="Google Shape;8088;p66"/>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6"/>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6"/>
          <p:cNvGrpSpPr/>
          <p:nvPr/>
        </p:nvGrpSpPr>
        <p:grpSpPr>
          <a:xfrm>
            <a:off x="2463949" y="1630806"/>
            <a:ext cx="304189" cy="302554"/>
            <a:chOff x="-5635200" y="2037975"/>
            <a:chExt cx="293025" cy="291450"/>
          </a:xfrm>
        </p:grpSpPr>
        <p:sp>
          <p:nvSpPr>
            <p:cNvPr id="8091" name="Google Shape;8091;p6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6"/>
          <p:cNvGrpSpPr/>
          <p:nvPr/>
        </p:nvGrpSpPr>
        <p:grpSpPr>
          <a:xfrm>
            <a:off x="2462716" y="1996893"/>
            <a:ext cx="306655" cy="302554"/>
            <a:chOff x="-5637575" y="2397900"/>
            <a:chExt cx="295400" cy="291450"/>
          </a:xfrm>
        </p:grpSpPr>
        <p:sp>
          <p:nvSpPr>
            <p:cNvPr id="8094" name="Google Shape;8094;p66"/>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6"/>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6"/>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6"/>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66"/>
          <p:cNvGrpSpPr/>
          <p:nvPr/>
        </p:nvGrpSpPr>
        <p:grpSpPr>
          <a:xfrm>
            <a:off x="2472540" y="2370764"/>
            <a:ext cx="304163" cy="303359"/>
            <a:chOff x="-5635975" y="2757075"/>
            <a:chExt cx="293000" cy="292225"/>
          </a:xfrm>
        </p:grpSpPr>
        <p:sp>
          <p:nvSpPr>
            <p:cNvPr id="8099" name="Google Shape;8099;p66"/>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6"/>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66"/>
          <p:cNvGrpSpPr/>
          <p:nvPr/>
        </p:nvGrpSpPr>
        <p:grpSpPr>
          <a:xfrm>
            <a:off x="4402304" y="1630807"/>
            <a:ext cx="304189" cy="302554"/>
            <a:chOff x="-3854375" y="2046625"/>
            <a:chExt cx="293025" cy="291450"/>
          </a:xfrm>
        </p:grpSpPr>
        <p:sp>
          <p:nvSpPr>
            <p:cNvPr id="8102" name="Google Shape;8102;p66"/>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6"/>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6"/>
          <p:cNvGrpSpPr/>
          <p:nvPr/>
        </p:nvGrpSpPr>
        <p:grpSpPr>
          <a:xfrm>
            <a:off x="4401486" y="1995673"/>
            <a:ext cx="305824" cy="304994"/>
            <a:chOff x="-3854375" y="2405000"/>
            <a:chExt cx="294600" cy="293800"/>
          </a:xfrm>
        </p:grpSpPr>
        <p:sp>
          <p:nvSpPr>
            <p:cNvPr id="8105" name="Google Shape;8105;p66"/>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6"/>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66"/>
          <p:cNvGrpSpPr/>
          <p:nvPr/>
        </p:nvGrpSpPr>
        <p:grpSpPr>
          <a:xfrm>
            <a:off x="4411700" y="2370362"/>
            <a:ext cx="302554" cy="304163"/>
            <a:chOff x="-3852025" y="2764950"/>
            <a:chExt cx="291450" cy="293000"/>
          </a:xfrm>
        </p:grpSpPr>
        <p:sp>
          <p:nvSpPr>
            <p:cNvPr id="8108" name="Google Shape;8108;p66"/>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6"/>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0" name="Google Shape;8110;p66"/>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6"/>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2" name="Google Shape;8112;p66"/>
          <p:cNvGrpSpPr/>
          <p:nvPr/>
        </p:nvGrpSpPr>
        <p:grpSpPr>
          <a:xfrm>
            <a:off x="6375254" y="2370765"/>
            <a:ext cx="302554" cy="303359"/>
            <a:chOff x="-2060175" y="2768875"/>
            <a:chExt cx="291450" cy="292225"/>
          </a:xfrm>
        </p:grpSpPr>
        <p:sp>
          <p:nvSpPr>
            <p:cNvPr id="8113" name="Google Shape;8113;p6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6"/>
          <p:cNvGrpSpPr/>
          <p:nvPr/>
        </p:nvGrpSpPr>
        <p:grpSpPr>
          <a:xfrm>
            <a:off x="7545660" y="1630808"/>
            <a:ext cx="303359" cy="302554"/>
            <a:chOff x="-937025" y="2064750"/>
            <a:chExt cx="292225" cy="291450"/>
          </a:xfrm>
        </p:grpSpPr>
        <p:sp>
          <p:nvSpPr>
            <p:cNvPr id="8116" name="Google Shape;8116;p66"/>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6"/>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6"/>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66"/>
          <p:cNvGrpSpPr/>
          <p:nvPr/>
        </p:nvGrpSpPr>
        <p:grpSpPr>
          <a:xfrm>
            <a:off x="2858189" y="1630404"/>
            <a:ext cx="303385" cy="303359"/>
            <a:chOff x="-5276050" y="2037975"/>
            <a:chExt cx="292250" cy="292225"/>
          </a:xfrm>
        </p:grpSpPr>
        <p:sp>
          <p:nvSpPr>
            <p:cNvPr id="8120" name="Google Shape;8120;p66"/>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6"/>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6"/>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3" name="Google Shape;8123;p66"/>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6"/>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5" name="Google Shape;8125;p66"/>
          <p:cNvGrpSpPr/>
          <p:nvPr/>
        </p:nvGrpSpPr>
        <p:grpSpPr>
          <a:xfrm>
            <a:off x="4841790" y="1630807"/>
            <a:ext cx="233053" cy="302554"/>
            <a:chOff x="-3462150" y="2046625"/>
            <a:chExt cx="224500" cy="291450"/>
          </a:xfrm>
        </p:grpSpPr>
        <p:sp>
          <p:nvSpPr>
            <p:cNvPr id="8126" name="Google Shape;8126;p66"/>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6"/>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6"/>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6"/>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6"/>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6"/>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6"/>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66"/>
          <p:cNvGrpSpPr/>
          <p:nvPr/>
        </p:nvGrpSpPr>
        <p:grpSpPr>
          <a:xfrm>
            <a:off x="4824221" y="1996076"/>
            <a:ext cx="268193" cy="304189"/>
            <a:chOff x="-3478675" y="2405775"/>
            <a:chExt cx="258350" cy="293025"/>
          </a:xfrm>
        </p:grpSpPr>
        <p:sp>
          <p:nvSpPr>
            <p:cNvPr id="8134" name="Google Shape;8134;p66"/>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6"/>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6"/>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6"/>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66"/>
          <p:cNvGrpSpPr/>
          <p:nvPr/>
        </p:nvGrpSpPr>
        <p:grpSpPr>
          <a:xfrm>
            <a:off x="4869171" y="2370765"/>
            <a:ext cx="195448" cy="303359"/>
            <a:chOff x="-3443250" y="2765725"/>
            <a:chExt cx="188275" cy="292225"/>
          </a:xfrm>
        </p:grpSpPr>
        <p:sp>
          <p:nvSpPr>
            <p:cNvPr id="8139" name="Google Shape;8139;p66"/>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6"/>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6"/>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6"/>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66"/>
          <p:cNvGrpSpPr/>
          <p:nvPr/>
        </p:nvGrpSpPr>
        <p:grpSpPr>
          <a:xfrm>
            <a:off x="6775572" y="1629989"/>
            <a:ext cx="267389" cy="304189"/>
            <a:chOff x="-1684475" y="2049000"/>
            <a:chExt cx="257575" cy="293025"/>
          </a:xfrm>
        </p:grpSpPr>
        <p:sp>
          <p:nvSpPr>
            <p:cNvPr id="8144" name="Google Shape;8144;p66"/>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6"/>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6"/>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6"/>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8" name="Google Shape;8148;p66"/>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9" name="Google Shape;8149;p66"/>
          <p:cNvGrpSpPr/>
          <p:nvPr/>
        </p:nvGrpSpPr>
        <p:grpSpPr>
          <a:xfrm>
            <a:off x="6766568" y="2370765"/>
            <a:ext cx="302554" cy="303359"/>
            <a:chOff x="-1700225" y="2768875"/>
            <a:chExt cx="291450" cy="292225"/>
          </a:xfrm>
        </p:grpSpPr>
        <p:sp>
          <p:nvSpPr>
            <p:cNvPr id="8150" name="Google Shape;8150;p6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6"/>
          <p:cNvGrpSpPr/>
          <p:nvPr/>
        </p:nvGrpSpPr>
        <p:grpSpPr>
          <a:xfrm>
            <a:off x="7563645" y="1996076"/>
            <a:ext cx="267389" cy="304189"/>
            <a:chOff x="-919700" y="2420750"/>
            <a:chExt cx="257575" cy="293025"/>
          </a:xfrm>
        </p:grpSpPr>
        <p:sp>
          <p:nvSpPr>
            <p:cNvPr id="8157" name="Google Shape;8157;p66"/>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6"/>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6"/>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66"/>
          <p:cNvGrpSpPr/>
          <p:nvPr/>
        </p:nvGrpSpPr>
        <p:grpSpPr>
          <a:xfrm>
            <a:off x="1292857" y="3269120"/>
            <a:ext cx="318904" cy="302528"/>
            <a:chOff x="-6696925" y="3272575"/>
            <a:chExt cx="307200" cy="291425"/>
          </a:xfrm>
        </p:grpSpPr>
        <p:sp>
          <p:nvSpPr>
            <p:cNvPr id="8161" name="Google Shape;8161;p6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6"/>
          <p:cNvGrpSpPr/>
          <p:nvPr/>
        </p:nvGrpSpPr>
        <p:grpSpPr>
          <a:xfrm>
            <a:off x="1292844" y="3640695"/>
            <a:ext cx="318930" cy="303359"/>
            <a:chOff x="-6690625" y="3631325"/>
            <a:chExt cx="307225" cy="292225"/>
          </a:xfrm>
        </p:grpSpPr>
        <p:sp>
          <p:nvSpPr>
            <p:cNvPr id="8164" name="Google Shape;8164;p6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66"/>
          <p:cNvGrpSpPr/>
          <p:nvPr/>
        </p:nvGrpSpPr>
        <p:grpSpPr>
          <a:xfrm>
            <a:off x="1308793" y="4038903"/>
            <a:ext cx="304189" cy="302347"/>
            <a:chOff x="-6689825" y="3992050"/>
            <a:chExt cx="293025" cy="291250"/>
          </a:xfrm>
        </p:grpSpPr>
        <p:sp>
          <p:nvSpPr>
            <p:cNvPr id="8170" name="Google Shape;8170;p6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2" name="Google Shape;8182;p66"/>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3" name="Google Shape;8183;p66"/>
          <p:cNvGrpSpPr/>
          <p:nvPr/>
        </p:nvGrpSpPr>
        <p:grpSpPr>
          <a:xfrm>
            <a:off x="3243334" y="3641096"/>
            <a:ext cx="304994" cy="302554"/>
            <a:chOff x="-4837325" y="3612425"/>
            <a:chExt cx="293800" cy="291450"/>
          </a:xfrm>
        </p:grpSpPr>
        <p:sp>
          <p:nvSpPr>
            <p:cNvPr id="8184" name="Google Shape;8184;p6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66"/>
          <p:cNvGrpSpPr/>
          <p:nvPr/>
        </p:nvGrpSpPr>
        <p:grpSpPr>
          <a:xfrm>
            <a:off x="3252729" y="4038799"/>
            <a:ext cx="303359" cy="302554"/>
            <a:chOff x="-4837325" y="3971575"/>
            <a:chExt cx="292225" cy="291450"/>
          </a:xfrm>
        </p:grpSpPr>
        <p:sp>
          <p:nvSpPr>
            <p:cNvPr id="8188" name="Google Shape;8188;p6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6"/>
          <p:cNvGrpSpPr/>
          <p:nvPr/>
        </p:nvGrpSpPr>
        <p:grpSpPr>
          <a:xfrm>
            <a:off x="5193545" y="3287103"/>
            <a:ext cx="310729" cy="266558"/>
            <a:chOff x="-3037625" y="3254850"/>
            <a:chExt cx="299325" cy="256775"/>
          </a:xfrm>
        </p:grpSpPr>
        <p:sp>
          <p:nvSpPr>
            <p:cNvPr id="8195" name="Google Shape;8195;p6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66"/>
          <p:cNvGrpSpPr/>
          <p:nvPr/>
        </p:nvGrpSpPr>
        <p:grpSpPr>
          <a:xfrm>
            <a:off x="5196400" y="3640680"/>
            <a:ext cx="305020" cy="303385"/>
            <a:chOff x="-3031325" y="3597450"/>
            <a:chExt cx="293825" cy="292250"/>
          </a:xfrm>
        </p:grpSpPr>
        <p:sp>
          <p:nvSpPr>
            <p:cNvPr id="8200" name="Google Shape;8200;p6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66"/>
          <p:cNvGrpSpPr/>
          <p:nvPr/>
        </p:nvGrpSpPr>
        <p:grpSpPr>
          <a:xfrm>
            <a:off x="5205393" y="4056380"/>
            <a:ext cx="304189" cy="267389"/>
            <a:chOff x="-3030525" y="3973150"/>
            <a:chExt cx="293025" cy="257575"/>
          </a:xfrm>
        </p:grpSpPr>
        <p:sp>
          <p:nvSpPr>
            <p:cNvPr id="8205" name="Google Shape;8205;p6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66"/>
          <p:cNvGrpSpPr/>
          <p:nvPr/>
        </p:nvGrpSpPr>
        <p:grpSpPr>
          <a:xfrm>
            <a:off x="7146940" y="3313250"/>
            <a:ext cx="304189" cy="214264"/>
            <a:chOff x="-1199300" y="3279250"/>
            <a:chExt cx="293025" cy="206400"/>
          </a:xfrm>
        </p:grpSpPr>
        <p:sp>
          <p:nvSpPr>
            <p:cNvPr id="8208" name="Google Shape;8208;p6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6"/>
          <p:cNvGrpSpPr/>
          <p:nvPr/>
        </p:nvGrpSpPr>
        <p:grpSpPr>
          <a:xfrm>
            <a:off x="1678982" y="3268783"/>
            <a:ext cx="320539" cy="303203"/>
            <a:chOff x="-6338550" y="3272950"/>
            <a:chExt cx="308775" cy="292075"/>
          </a:xfrm>
        </p:grpSpPr>
        <p:sp>
          <p:nvSpPr>
            <p:cNvPr id="8213" name="Google Shape;8213;p6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66"/>
          <p:cNvGrpSpPr/>
          <p:nvPr/>
        </p:nvGrpSpPr>
        <p:grpSpPr>
          <a:xfrm>
            <a:off x="1687157" y="3641097"/>
            <a:ext cx="304189" cy="302554"/>
            <a:chOff x="-6329100" y="3632100"/>
            <a:chExt cx="293025" cy="291450"/>
          </a:xfrm>
        </p:grpSpPr>
        <p:sp>
          <p:nvSpPr>
            <p:cNvPr id="8217" name="Google Shape;8217;p6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66"/>
          <p:cNvGrpSpPr/>
          <p:nvPr/>
        </p:nvGrpSpPr>
        <p:grpSpPr>
          <a:xfrm>
            <a:off x="1696566" y="4038800"/>
            <a:ext cx="302528" cy="302554"/>
            <a:chOff x="-6329875" y="3992050"/>
            <a:chExt cx="291425" cy="291450"/>
          </a:xfrm>
        </p:grpSpPr>
        <p:sp>
          <p:nvSpPr>
            <p:cNvPr id="8221" name="Google Shape;8221;p6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66"/>
          <p:cNvGrpSpPr/>
          <p:nvPr/>
        </p:nvGrpSpPr>
        <p:grpSpPr>
          <a:xfrm>
            <a:off x="3633144" y="3267886"/>
            <a:ext cx="305020" cy="304994"/>
            <a:chOff x="-4478975" y="3251700"/>
            <a:chExt cx="293825" cy="293800"/>
          </a:xfrm>
        </p:grpSpPr>
        <p:sp>
          <p:nvSpPr>
            <p:cNvPr id="8226" name="Google Shape;8226;p6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66"/>
          <p:cNvGrpSpPr/>
          <p:nvPr/>
        </p:nvGrpSpPr>
        <p:grpSpPr>
          <a:xfrm>
            <a:off x="3633144" y="3641096"/>
            <a:ext cx="305020" cy="302554"/>
            <a:chOff x="-4475825" y="3612425"/>
            <a:chExt cx="293825" cy="291450"/>
          </a:xfrm>
        </p:grpSpPr>
        <p:sp>
          <p:nvSpPr>
            <p:cNvPr id="8230" name="Google Shape;8230;p6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6"/>
          <p:cNvGrpSpPr/>
          <p:nvPr/>
        </p:nvGrpSpPr>
        <p:grpSpPr>
          <a:xfrm>
            <a:off x="3639685" y="4038811"/>
            <a:ext cx="309094" cy="302528"/>
            <a:chOff x="-4480550" y="3970800"/>
            <a:chExt cx="297750" cy="291425"/>
          </a:xfrm>
        </p:grpSpPr>
        <p:sp>
          <p:nvSpPr>
            <p:cNvPr id="8234" name="Google Shape;8234;p6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66"/>
          <p:cNvGrpSpPr/>
          <p:nvPr/>
        </p:nvGrpSpPr>
        <p:grpSpPr>
          <a:xfrm>
            <a:off x="5589021" y="3269105"/>
            <a:ext cx="299284" cy="302554"/>
            <a:chOff x="-2668225" y="3239075"/>
            <a:chExt cx="288300" cy="291450"/>
          </a:xfrm>
        </p:grpSpPr>
        <p:sp>
          <p:nvSpPr>
            <p:cNvPr id="8237" name="Google Shape;8237;p6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6"/>
          <p:cNvGrpSpPr/>
          <p:nvPr/>
        </p:nvGrpSpPr>
        <p:grpSpPr>
          <a:xfrm>
            <a:off x="5586970" y="3641095"/>
            <a:ext cx="303385" cy="302554"/>
            <a:chOff x="-2671375" y="3597450"/>
            <a:chExt cx="292250" cy="291450"/>
          </a:xfrm>
        </p:grpSpPr>
        <p:sp>
          <p:nvSpPr>
            <p:cNvPr id="8243" name="Google Shape;8243;p6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66"/>
          <p:cNvGrpSpPr/>
          <p:nvPr/>
        </p:nvGrpSpPr>
        <p:grpSpPr>
          <a:xfrm>
            <a:off x="5594744" y="4037980"/>
            <a:ext cx="304994" cy="304189"/>
            <a:chOff x="-2670575" y="3956600"/>
            <a:chExt cx="293800" cy="293025"/>
          </a:xfrm>
        </p:grpSpPr>
        <p:sp>
          <p:nvSpPr>
            <p:cNvPr id="8246" name="Google Shape;8246;p6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66"/>
          <p:cNvGrpSpPr/>
          <p:nvPr/>
        </p:nvGrpSpPr>
        <p:grpSpPr>
          <a:xfrm>
            <a:off x="7145306" y="3641562"/>
            <a:ext cx="307459" cy="301620"/>
            <a:chOff x="-1183550" y="3586525"/>
            <a:chExt cx="296175" cy="290550"/>
          </a:xfrm>
        </p:grpSpPr>
        <p:sp>
          <p:nvSpPr>
            <p:cNvPr id="8251" name="Google Shape;8251;p6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6"/>
          <p:cNvGrpSpPr/>
          <p:nvPr/>
        </p:nvGrpSpPr>
        <p:grpSpPr>
          <a:xfrm>
            <a:off x="2077310" y="3269523"/>
            <a:ext cx="303385" cy="301724"/>
            <a:chOff x="-5971525" y="3273750"/>
            <a:chExt cx="292250" cy="290650"/>
          </a:xfrm>
        </p:grpSpPr>
        <p:sp>
          <p:nvSpPr>
            <p:cNvPr id="8261" name="Google Shape;8261;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66"/>
          <p:cNvGrpSpPr/>
          <p:nvPr/>
        </p:nvGrpSpPr>
        <p:grpSpPr>
          <a:xfrm>
            <a:off x="2073223" y="3640111"/>
            <a:ext cx="311560" cy="304527"/>
            <a:chOff x="-5974675" y="3632100"/>
            <a:chExt cx="300125" cy="293350"/>
          </a:xfrm>
        </p:grpSpPr>
        <p:sp>
          <p:nvSpPr>
            <p:cNvPr id="8264" name="Google Shape;8264;p6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66"/>
          <p:cNvGrpSpPr/>
          <p:nvPr/>
        </p:nvGrpSpPr>
        <p:grpSpPr>
          <a:xfrm>
            <a:off x="2094881" y="4037982"/>
            <a:ext cx="285400" cy="304189"/>
            <a:chOff x="-5971525" y="3990475"/>
            <a:chExt cx="274925" cy="293025"/>
          </a:xfrm>
        </p:grpSpPr>
        <p:sp>
          <p:nvSpPr>
            <p:cNvPr id="8268" name="Google Shape;8268;p6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66"/>
          <p:cNvGrpSpPr/>
          <p:nvPr/>
        </p:nvGrpSpPr>
        <p:grpSpPr>
          <a:xfrm>
            <a:off x="4022136" y="3269521"/>
            <a:ext cx="303359" cy="301724"/>
            <a:chOff x="-4118225" y="3253275"/>
            <a:chExt cx="292225" cy="290650"/>
          </a:xfrm>
        </p:grpSpPr>
        <p:sp>
          <p:nvSpPr>
            <p:cNvPr id="8273" name="Google Shape;8273;p6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66"/>
          <p:cNvGrpSpPr/>
          <p:nvPr/>
        </p:nvGrpSpPr>
        <p:grpSpPr>
          <a:xfrm>
            <a:off x="4058509" y="3640902"/>
            <a:ext cx="230614" cy="302944"/>
            <a:chOff x="-4082800" y="3612425"/>
            <a:chExt cx="222150" cy="291825"/>
          </a:xfrm>
        </p:grpSpPr>
        <p:sp>
          <p:nvSpPr>
            <p:cNvPr id="8276" name="Google Shape;8276;p6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66"/>
          <p:cNvGrpSpPr/>
          <p:nvPr/>
        </p:nvGrpSpPr>
        <p:grpSpPr>
          <a:xfrm>
            <a:off x="4030715" y="4048207"/>
            <a:ext cx="303359" cy="283739"/>
            <a:chOff x="-4118225" y="3990475"/>
            <a:chExt cx="292225" cy="273325"/>
          </a:xfrm>
        </p:grpSpPr>
        <p:sp>
          <p:nvSpPr>
            <p:cNvPr id="8280" name="Google Shape;8280;p6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6"/>
          <p:cNvGrpSpPr/>
          <p:nvPr/>
        </p:nvGrpSpPr>
        <p:grpSpPr>
          <a:xfrm>
            <a:off x="5984968" y="3268288"/>
            <a:ext cx="284569" cy="304189"/>
            <a:chOff x="-2312225" y="3238300"/>
            <a:chExt cx="274125" cy="293025"/>
          </a:xfrm>
        </p:grpSpPr>
        <p:sp>
          <p:nvSpPr>
            <p:cNvPr id="8285" name="Google Shape;8285;p6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66"/>
          <p:cNvGrpSpPr/>
          <p:nvPr/>
        </p:nvGrpSpPr>
        <p:grpSpPr>
          <a:xfrm>
            <a:off x="5975561" y="3603891"/>
            <a:ext cx="303385" cy="376960"/>
            <a:chOff x="-2310650" y="3525775"/>
            <a:chExt cx="292250" cy="363125"/>
          </a:xfrm>
        </p:grpSpPr>
        <p:sp>
          <p:nvSpPr>
            <p:cNvPr id="8288" name="Google Shape;8288;p6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66"/>
          <p:cNvGrpSpPr/>
          <p:nvPr/>
        </p:nvGrpSpPr>
        <p:grpSpPr>
          <a:xfrm>
            <a:off x="5983322" y="4038798"/>
            <a:ext cx="305020" cy="302554"/>
            <a:chOff x="-2310650" y="3958175"/>
            <a:chExt cx="293825" cy="291450"/>
          </a:xfrm>
        </p:grpSpPr>
        <p:sp>
          <p:nvSpPr>
            <p:cNvPr id="8293" name="Google Shape;8293;p6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66"/>
          <p:cNvGrpSpPr/>
          <p:nvPr/>
        </p:nvGrpSpPr>
        <p:grpSpPr>
          <a:xfrm>
            <a:off x="7154715" y="4038798"/>
            <a:ext cx="305798" cy="302554"/>
            <a:chOff x="-1182750" y="3962900"/>
            <a:chExt cx="294575" cy="291450"/>
          </a:xfrm>
        </p:grpSpPr>
        <p:sp>
          <p:nvSpPr>
            <p:cNvPr id="8296" name="Google Shape;8296;p6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66"/>
          <p:cNvGrpSpPr/>
          <p:nvPr/>
        </p:nvGrpSpPr>
        <p:grpSpPr>
          <a:xfrm>
            <a:off x="2465070" y="3269107"/>
            <a:ext cx="305824" cy="302554"/>
            <a:chOff x="-5611575" y="3272950"/>
            <a:chExt cx="294600" cy="291450"/>
          </a:xfrm>
        </p:grpSpPr>
        <p:sp>
          <p:nvSpPr>
            <p:cNvPr id="8304" name="Google Shape;8304;p6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66"/>
          <p:cNvGrpSpPr/>
          <p:nvPr/>
        </p:nvGrpSpPr>
        <p:grpSpPr>
          <a:xfrm>
            <a:off x="2465070" y="3641513"/>
            <a:ext cx="305824" cy="301724"/>
            <a:chOff x="-5613150" y="3632900"/>
            <a:chExt cx="294600" cy="290650"/>
          </a:xfrm>
        </p:grpSpPr>
        <p:sp>
          <p:nvSpPr>
            <p:cNvPr id="8310" name="Google Shape;8310;p6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6"/>
          <p:cNvGrpSpPr/>
          <p:nvPr/>
        </p:nvGrpSpPr>
        <p:grpSpPr>
          <a:xfrm>
            <a:off x="2473648" y="4038397"/>
            <a:ext cx="305824" cy="303359"/>
            <a:chOff x="-5613150" y="3991275"/>
            <a:chExt cx="294600" cy="292225"/>
          </a:xfrm>
        </p:grpSpPr>
        <p:sp>
          <p:nvSpPr>
            <p:cNvPr id="8313" name="Google Shape;8313;p6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66"/>
          <p:cNvGrpSpPr/>
          <p:nvPr/>
        </p:nvGrpSpPr>
        <p:grpSpPr>
          <a:xfrm>
            <a:off x="4399665" y="3269262"/>
            <a:ext cx="313350" cy="302243"/>
            <a:chOff x="-3768700" y="3253275"/>
            <a:chExt cx="301850" cy="291150"/>
          </a:xfrm>
        </p:grpSpPr>
        <p:sp>
          <p:nvSpPr>
            <p:cNvPr id="8323" name="Google Shape;8323;p6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66"/>
          <p:cNvGrpSpPr/>
          <p:nvPr/>
        </p:nvGrpSpPr>
        <p:grpSpPr>
          <a:xfrm>
            <a:off x="4402609" y="3649674"/>
            <a:ext cx="307459" cy="285400"/>
            <a:chOff x="-3808700" y="3628950"/>
            <a:chExt cx="296175" cy="274925"/>
          </a:xfrm>
        </p:grpSpPr>
        <p:sp>
          <p:nvSpPr>
            <p:cNvPr id="8327" name="Google Shape;8327;p6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66"/>
          <p:cNvGrpSpPr/>
          <p:nvPr/>
        </p:nvGrpSpPr>
        <p:grpSpPr>
          <a:xfrm>
            <a:off x="4449623" y="4038500"/>
            <a:ext cx="302399" cy="303151"/>
            <a:chOff x="-3771675" y="3971775"/>
            <a:chExt cx="291300" cy="292025"/>
          </a:xfrm>
        </p:grpSpPr>
        <p:sp>
          <p:nvSpPr>
            <p:cNvPr id="8331" name="Google Shape;8331;p6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6"/>
          <p:cNvGrpSpPr/>
          <p:nvPr/>
        </p:nvGrpSpPr>
        <p:grpSpPr>
          <a:xfrm>
            <a:off x="6368398" y="3304751"/>
            <a:ext cx="302995" cy="231263"/>
            <a:chOff x="-1951475" y="3273100"/>
            <a:chExt cx="291875" cy="222775"/>
          </a:xfrm>
        </p:grpSpPr>
        <p:sp>
          <p:nvSpPr>
            <p:cNvPr id="8337" name="Google Shape;8337;p6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66"/>
          <p:cNvGrpSpPr/>
          <p:nvPr/>
        </p:nvGrpSpPr>
        <p:grpSpPr>
          <a:xfrm>
            <a:off x="6366582" y="3641095"/>
            <a:ext cx="306629" cy="302554"/>
            <a:chOff x="-1951475" y="3597450"/>
            <a:chExt cx="295375" cy="291450"/>
          </a:xfrm>
        </p:grpSpPr>
        <p:sp>
          <p:nvSpPr>
            <p:cNvPr id="8341" name="Google Shape;8341;p6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66"/>
          <p:cNvGrpSpPr/>
          <p:nvPr/>
        </p:nvGrpSpPr>
        <p:grpSpPr>
          <a:xfrm>
            <a:off x="6368205" y="4038798"/>
            <a:ext cx="320539" cy="302554"/>
            <a:chOff x="-1960150" y="3956600"/>
            <a:chExt cx="308775" cy="291450"/>
          </a:xfrm>
        </p:grpSpPr>
        <p:sp>
          <p:nvSpPr>
            <p:cNvPr id="8346" name="Google Shape;8346;p6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6"/>
          <p:cNvGrpSpPr/>
          <p:nvPr/>
        </p:nvGrpSpPr>
        <p:grpSpPr>
          <a:xfrm>
            <a:off x="7547604" y="3268702"/>
            <a:ext cx="303359" cy="303359"/>
            <a:chOff x="-804700" y="3226500"/>
            <a:chExt cx="292225" cy="292225"/>
          </a:xfrm>
        </p:grpSpPr>
        <p:sp>
          <p:nvSpPr>
            <p:cNvPr id="8349" name="Google Shape;8349;p6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6"/>
          <p:cNvGrpSpPr/>
          <p:nvPr/>
        </p:nvGrpSpPr>
        <p:grpSpPr>
          <a:xfrm>
            <a:off x="2860141" y="3268692"/>
            <a:ext cx="303359" cy="303385"/>
            <a:chOff x="-5251625" y="3272950"/>
            <a:chExt cx="292225" cy="292250"/>
          </a:xfrm>
        </p:grpSpPr>
        <p:sp>
          <p:nvSpPr>
            <p:cNvPr id="8357" name="Google Shape;8357;p6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66"/>
          <p:cNvGrpSpPr/>
          <p:nvPr/>
        </p:nvGrpSpPr>
        <p:grpSpPr>
          <a:xfrm>
            <a:off x="2857689" y="3640488"/>
            <a:ext cx="308264" cy="303774"/>
            <a:chOff x="-5254775" y="3631325"/>
            <a:chExt cx="296950" cy="292625"/>
          </a:xfrm>
        </p:grpSpPr>
        <p:sp>
          <p:nvSpPr>
            <p:cNvPr id="8361" name="Google Shape;8361;p6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66"/>
          <p:cNvGrpSpPr/>
          <p:nvPr/>
        </p:nvGrpSpPr>
        <p:grpSpPr>
          <a:xfrm>
            <a:off x="2869122" y="4038397"/>
            <a:ext cx="302554" cy="303359"/>
            <a:chOff x="-5251625" y="3991275"/>
            <a:chExt cx="291450" cy="292225"/>
          </a:xfrm>
        </p:grpSpPr>
        <p:sp>
          <p:nvSpPr>
            <p:cNvPr id="8369" name="Google Shape;8369;p6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66"/>
          <p:cNvGrpSpPr/>
          <p:nvPr/>
        </p:nvGrpSpPr>
        <p:grpSpPr>
          <a:xfrm>
            <a:off x="4844953" y="3269119"/>
            <a:ext cx="230614" cy="302528"/>
            <a:chOff x="-3365275" y="3253275"/>
            <a:chExt cx="222150" cy="291425"/>
          </a:xfrm>
        </p:grpSpPr>
        <p:sp>
          <p:nvSpPr>
            <p:cNvPr id="8375" name="Google Shape;8375;p6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66"/>
          <p:cNvGrpSpPr/>
          <p:nvPr/>
        </p:nvGrpSpPr>
        <p:grpSpPr>
          <a:xfrm>
            <a:off x="4826163" y="3640279"/>
            <a:ext cx="268193" cy="304189"/>
            <a:chOff x="-3383375" y="3611625"/>
            <a:chExt cx="258350" cy="293025"/>
          </a:xfrm>
        </p:grpSpPr>
        <p:sp>
          <p:nvSpPr>
            <p:cNvPr id="8378" name="Google Shape;8378;p6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66"/>
          <p:cNvGrpSpPr/>
          <p:nvPr/>
        </p:nvGrpSpPr>
        <p:grpSpPr>
          <a:xfrm>
            <a:off x="4871114" y="4038799"/>
            <a:ext cx="195448" cy="302554"/>
            <a:chOff x="-3347950" y="3971575"/>
            <a:chExt cx="188275" cy="291450"/>
          </a:xfrm>
        </p:grpSpPr>
        <p:sp>
          <p:nvSpPr>
            <p:cNvPr id="8381" name="Google Shape;8381;p6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66"/>
          <p:cNvGrpSpPr/>
          <p:nvPr/>
        </p:nvGrpSpPr>
        <p:grpSpPr>
          <a:xfrm>
            <a:off x="6777113" y="3268288"/>
            <a:ext cx="268193" cy="304189"/>
            <a:chOff x="-1575775" y="3238300"/>
            <a:chExt cx="258350" cy="293025"/>
          </a:xfrm>
        </p:grpSpPr>
        <p:sp>
          <p:nvSpPr>
            <p:cNvPr id="8385" name="Google Shape;8385;p6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6"/>
          <p:cNvGrpSpPr/>
          <p:nvPr/>
        </p:nvGrpSpPr>
        <p:grpSpPr>
          <a:xfrm>
            <a:off x="6758700" y="3639474"/>
            <a:ext cx="305020" cy="305798"/>
            <a:chOff x="-1591550" y="3597475"/>
            <a:chExt cx="293825" cy="294575"/>
          </a:xfrm>
        </p:grpSpPr>
        <p:sp>
          <p:nvSpPr>
            <p:cNvPr id="8391" name="Google Shape;8391;p6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66"/>
          <p:cNvGrpSpPr/>
          <p:nvPr/>
        </p:nvGrpSpPr>
        <p:grpSpPr>
          <a:xfrm>
            <a:off x="6767694" y="4046155"/>
            <a:ext cx="304189" cy="287839"/>
            <a:chOff x="-1592325" y="3957400"/>
            <a:chExt cx="293025" cy="277275"/>
          </a:xfrm>
        </p:grpSpPr>
        <p:sp>
          <p:nvSpPr>
            <p:cNvPr id="8395" name="Google Shape;8395;p6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66"/>
          <p:cNvGrpSpPr/>
          <p:nvPr/>
        </p:nvGrpSpPr>
        <p:grpSpPr>
          <a:xfrm>
            <a:off x="7566005" y="3640694"/>
            <a:ext cx="266558" cy="303359"/>
            <a:chOff x="-778700" y="3612425"/>
            <a:chExt cx="256775" cy="292225"/>
          </a:xfrm>
        </p:grpSpPr>
        <p:sp>
          <p:nvSpPr>
            <p:cNvPr id="8400" name="Google Shape;8400;p6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66"/>
          <p:cNvGrpSpPr/>
          <p:nvPr/>
        </p:nvGrpSpPr>
        <p:grpSpPr>
          <a:xfrm>
            <a:off x="2080850" y="1641166"/>
            <a:ext cx="294442" cy="295215"/>
            <a:chOff x="6679825" y="2693700"/>
            <a:chExt cx="257875" cy="258575"/>
          </a:xfrm>
        </p:grpSpPr>
        <p:sp>
          <p:nvSpPr>
            <p:cNvPr id="8407" name="Google Shape;8407;p66"/>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6"/>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66"/>
          <p:cNvGrpSpPr/>
          <p:nvPr/>
        </p:nvGrpSpPr>
        <p:grpSpPr>
          <a:xfrm>
            <a:off x="2073922" y="1998089"/>
            <a:ext cx="302373" cy="300011"/>
            <a:chOff x="6790450" y="3119050"/>
            <a:chExt cx="262750" cy="260675"/>
          </a:xfrm>
        </p:grpSpPr>
        <p:sp>
          <p:nvSpPr>
            <p:cNvPr id="8410" name="Google Shape;8410;p66"/>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6"/>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66"/>
          <p:cNvGrpSpPr/>
          <p:nvPr/>
        </p:nvGrpSpPr>
        <p:grpSpPr>
          <a:xfrm>
            <a:off x="6586588" y="4426561"/>
            <a:ext cx="245642" cy="279461"/>
            <a:chOff x="7728464" y="1561258"/>
            <a:chExt cx="349719" cy="397866"/>
          </a:xfrm>
        </p:grpSpPr>
        <p:sp>
          <p:nvSpPr>
            <p:cNvPr id="8413" name="Google Shape;8413;p6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66"/>
          <p:cNvGrpSpPr/>
          <p:nvPr/>
        </p:nvGrpSpPr>
        <p:grpSpPr>
          <a:xfrm>
            <a:off x="5089198" y="4426561"/>
            <a:ext cx="279490" cy="279461"/>
            <a:chOff x="5611350" y="1561258"/>
            <a:chExt cx="397907" cy="397866"/>
          </a:xfrm>
        </p:grpSpPr>
        <p:sp>
          <p:nvSpPr>
            <p:cNvPr id="8416" name="Google Shape;8416;p6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66"/>
          <p:cNvGrpSpPr/>
          <p:nvPr/>
        </p:nvGrpSpPr>
        <p:grpSpPr>
          <a:xfrm>
            <a:off x="5463566" y="4496683"/>
            <a:ext cx="279439" cy="139217"/>
            <a:chOff x="6140660" y="1661097"/>
            <a:chExt cx="397835" cy="198202"/>
          </a:xfrm>
        </p:grpSpPr>
        <p:sp>
          <p:nvSpPr>
            <p:cNvPr id="8421" name="Google Shape;8421;p6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66"/>
          <p:cNvGrpSpPr/>
          <p:nvPr/>
        </p:nvGrpSpPr>
        <p:grpSpPr>
          <a:xfrm>
            <a:off x="5837882" y="4426561"/>
            <a:ext cx="279490" cy="279461"/>
            <a:chOff x="6669907" y="1561258"/>
            <a:chExt cx="397907" cy="397866"/>
          </a:xfrm>
        </p:grpSpPr>
        <p:sp>
          <p:nvSpPr>
            <p:cNvPr id="8426" name="Google Shape;8426;p6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6"/>
          <p:cNvGrpSpPr/>
          <p:nvPr/>
        </p:nvGrpSpPr>
        <p:grpSpPr>
          <a:xfrm>
            <a:off x="6212250" y="4426561"/>
            <a:ext cx="279461" cy="279461"/>
            <a:chOff x="7199196" y="1561258"/>
            <a:chExt cx="397866" cy="397866"/>
          </a:xfrm>
        </p:grpSpPr>
        <p:sp>
          <p:nvSpPr>
            <p:cNvPr id="8432" name="Google Shape;8432;p6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66"/>
          <p:cNvGrpSpPr/>
          <p:nvPr/>
        </p:nvGrpSpPr>
        <p:grpSpPr>
          <a:xfrm>
            <a:off x="3592360" y="4468039"/>
            <a:ext cx="279490" cy="196505"/>
            <a:chOff x="3386036" y="1746339"/>
            <a:chExt cx="397907" cy="279762"/>
          </a:xfrm>
        </p:grpSpPr>
        <p:sp>
          <p:nvSpPr>
            <p:cNvPr id="8436" name="Google Shape;8436;p6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66"/>
          <p:cNvGrpSpPr/>
          <p:nvPr/>
        </p:nvGrpSpPr>
        <p:grpSpPr>
          <a:xfrm>
            <a:off x="4340466" y="4426546"/>
            <a:ext cx="279490" cy="279490"/>
            <a:chOff x="4417380" y="1687279"/>
            <a:chExt cx="397907" cy="397907"/>
          </a:xfrm>
        </p:grpSpPr>
        <p:sp>
          <p:nvSpPr>
            <p:cNvPr id="8439" name="Google Shape;8439;p6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6"/>
          <p:cNvGrpSpPr/>
          <p:nvPr/>
        </p:nvGrpSpPr>
        <p:grpSpPr>
          <a:xfrm>
            <a:off x="3218007" y="4426553"/>
            <a:ext cx="279476" cy="279476"/>
            <a:chOff x="2869999" y="1687279"/>
            <a:chExt cx="397887" cy="397887"/>
          </a:xfrm>
        </p:grpSpPr>
        <p:sp>
          <p:nvSpPr>
            <p:cNvPr id="8442" name="Google Shape;8442;p6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66"/>
          <p:cNvGrpSpPr/>
          <p:nvPr/>
        </p:nvGrpSpPr>
        <p:grpSpPr>
          <a:xfrm>
            <a:off x="3966728" y="4426817"/>
            <a:ext cx="278860" cy="278948"/>
            <a:chOff x="3902887" y="1687655"/>
            <a:chExt cx="397010" cy="397135"/>
          </a:xfrm>
        </p:grpSpPr>
        <p:sp>
          <p:nvSpPr>
            <p:cNvPr id="8445" name="Google Shape;8445;p6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66"/>
          <p:cNvGrpSpPr/>
          <p:nvPr/>
        </p:nvGrpSpPr>
        <p:grpSpPr>
          <a:xfrm>
            <a:off x="4714834" y="4426546"/>
            <a:ext cx="279490" cy="279490"/>
            <a:chOff x="4933458" y="1687279"/>
            <a:chExt cx="397907" cy="397907"/>
          </a:xfrm>
        </p:grpSpPr>
        <p:sp>
          <p:nvSpPr>
            <p:cNvPr id="8448" name="Google Shape;8448;p6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66"/>
          <p:cNvGrpSpPr/>
          <p:nvPr/>
        </p:nvGrpSpPr>
        <p:grpSpPr>
          <a:xfrm>
            <a:off x="2094198" y="4426553"/>
            <a:ext cx="279476" cy="279476"/>
            <a:chOff x="1379798" y="1723250"/>
            <a:chExt cx="397887" cy="397887"/>
          </a:xfrm>
        </p:grpSpPr>
        <p:sp>
          <p:nvSpPr>
            <p:cNvPr id="8451" name="Google Shape;8451;p6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6"/>
          <p:cNvGrpSpPr/>
          <p:nvPr/>
        </p:nvGrpSpPr>
        <p:grpSpPr>
          <a:xfrm>
            <a:off x="1345493" y="4426553"/>
            <a:ext cx="279490" cy="279476"/>
            <a:chOff x="266768" y="1721375"/>
            <a:chExt cx="397907" cy="397887"/>
          </a:xfrm>
        </p:grpSpPr>
        <p:sp>
          <p:nvSpPr>
            <p:cNvPr id="8456" name="Google Shape;8456;p6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6"/>
          <p:cNvGrpSpPr/>
          <p:nvPr/>
        </p:nvGrpSpPr>
        <p:grpSpPr>
          <a:xfrm>
            <a:off x="1719859" y="4426553"/>
            <a:ext cx="279461" cy="279476"/>
            <a:chOff x="864491" y="1723250"/>
            <a:chExt cx="397866" cy="397887"/>
          </a:xfrm>
        </p:grpSpPr>
        <p:sp>
          <p:nvSpPr>
            <p:cNvPr id="8459" name="Google Shape;8459;p6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2" name="Google Shape;8462;p66"/>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3" name="Google Shape;8463;p66"/>
          <p:cNvGrpSpPr/>
          <p:nvPr/>
        </p:nvGrpSpPr>
        <p:grpSpPr>
          <a:xfrm>
            <a:off x="2843740" y="4426832"/>
            <a:ext cx="279388" cy="278918"/>
            <a:chOff x="2408992" y="1722875"/>
            <a:chExt cx="397761" cy="397093"/>
          </a:xfrm>
        </p:grpSpPr>
        <p:sp>
          <p:nvSpPr>
            <p:cNvPr id="8464" name="Google Shape;8464;p6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6"/>
          <p:cNvGrpSpPr/>
          <p:nvPr/>
        </p:nvGrpSpPr>
        <p:grpSpPr>
          <a:xfrm>
            <a:off x="6576454" y="2738015"/>
            <a:ext cx="257472" cy="292918"/>
            <a:chOff x="7660859" y="2571753"/>
            <a:chExt cx="366561" cy="417024"/>
          </a:xfrm>
        </p:grpSpPr>
        <p:sp>
          <p:nvSpPr>
            <p:cNvPr id="8467" name="Google Shape;8467;p66"/>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6"/>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6"/>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66"/>
          <p:cNvGrpSpPr/>
          <p:nvPr/>
        </p:nvGrpSpPr>
        <p:grpSpPr>
          <a:xfrm>
            <a:off x="5079333" y="2738015"/>
            <a:ext cx="292918" cy="292918"/>
            <a:chOff x="5566722" y="2571753"/>
            <a:chExt cx="417024" cy="417024"/>
          </a:xfrm>
        </p:grpSpPr>
        <p:sp>
          <p:nvSpPr>
            <p:cNvPr id="8471" name="Google Shape;8471;p66"/>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6"/>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6"/>
          <p:cNvGrpSpPr/>
          <p:nvPr/>
        </p:nvGrpSpPr>
        <p:grpSpPr>
          <a:xfrm>
            <a:off x="5453615" y="2811538"/>
            <a:ext cx="292910" cy="145873"/>
            <a:chOff x="6090251" y="2676413"/>
            <a:chExt cx="417014" cy="207677"/>
          </a:xfrm>
        </p:grpSpPr>
        <p:sp>
          <p:nvSpPr>
            <p:cNvPr id="8474" name="Google Shape;8474;p66"/>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6"/>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6"/>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6"/>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66"/>
          <p:cNvGrpSpPr/>
          <p:nvPr/>
        </p:nvGrpSpPr>
        <p:grpSpPr>
          <a:xfrm>
            <a:off x="6202172" y="2738015"/>
            <a:ext cx="292918" cy="292918"/>
            <a:chOff x="7137330" y="2571753"/>
            <a:chExt cx="417024" cy="417024"/>
          </a:xfrm>
        </p:grpSpPr>
        <p:sp>
          <p:nvSpPr>
            <p:cNvPr id="8479" name="Google Shape;8479;p66"/>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6"/>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6"/>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6"/>
          <p:cNvGrpSpPr/>
          <p:nvPr/>
        </p:nvGrpSpPr>
        <p:grpSpPr>
          <a:xfrm>
            <a:off x="5827890" y="2738015"/>
            <a:ext cx="292918" cy="292918"/>
            <a:chOff x="6613801" y="2571753"/>
            <a:chExt cx="417024" cy="417024"/>
          </a:xfrm>
        </p:grpSpPr>
        <p:sp>
          <p:nvSpPr>
            <p:cNvPr id="8483" name="Google Shape;8483;p66"/>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6"/>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6"/>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6"/>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6"/>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66"/>
          <p:cNvGrpSpPr/>
          <p:nvPr/>
        </p:nvGrpSpPr>
        <p:grpSpPr>
          <a:xfrm>
            <a:off x="3207894" y="2738008"/>
            <a:ext cx="292933" cy="292933"/>
            <a:chOff x="2964567" y="2571753"/>
            <a:chExt cx="417045" cy="417045"/>
          </a:xfrm>
        </p:grpSpPr>
        <p:sp>
          <p:nvSpPr>
            <p:cNvPr id="8489" name="Google Shape;8489;p66"/>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6"/>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66"/>
          <p:cNvGrpSpPr/>
          <p:nvPr/>
        </p:nvGrpSpPr>
        <p:grpSpPr>
          <a:xfrm>
            <a:off x="3582191" y="2781487"/>
            <a:ext cx="292918" cy="205975"/>
            <a:chOff x="3476576" y="2633631"/>
            <a:chExt cx="417024" cy="293244"/>
          </a:xfrm>
        </p:grpSpPr>
        <p:sp>
          <p:nvSpPr>
            <p:cNvPr id="8492" name="Google Shape;8492;p6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66"/>
          <p:cNvGrpSpPr/>
          <p:nvPr/>
        </p:nvGrpSpPr>
        <p:grpSpPr>
          <a:xfrm>
            <a:off x="3956473" y="2738067"/>
            <a:ext cx="292933" cy="292815"/>
            <a:chOff x="3988564" y="2571836"/>
            <a:chExt cx="417045" cy="416878"/>
          </a:xfrm>
        </p:grpSpPr>
        <p:sp>
          <p:nvSpPr>
            <p:cNvPr id="8495" name="Google Shape;8495;p66"/>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6"/>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66"/>
          <p:cNvGrpSpPr/>
          <p:nvPr/>
        </p:nvGrpSpPr>
        <p:grpSpPr>
          <a:xfrm>
            <a:off x="4330770" y="2738015"/>
            <a:ext cx="292918" cy="292918"/>
            <a:chOff x="4500573" y="2571753"/>
            <a:chExt cx="417024" cy="417024"/>
          </a:xfrm>
        </p:grpSpPr>
        <p:sp>
          <p:nvSpPr>
            <p:cNvPr id="8498" name="Google Shape;8498;p66"/>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6"/>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66"/>
          <p:cNvGrpSpPr/>
          <p:nvPr/>
        </p:nvGrpSpPr>
        <p:grpSpPr>
          <a:xfrm>
            <a:off x="4705052" y="2738015"/>
            <a:ext cx="292918" cy="292918"/>
            <a:chOff x="5012603" y="2571753"/>
            <a:chExt cx="417024" cy="417024"/>
          </a:xfrm>
        </p:grpSpPr>
        <p:sp>
          <p:nvSpPr>
            <p:cNvPr id="8501" name="Google Shape;8501;p66"/>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6"/>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3" name="Google Shape;8503;p66"/>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4" name="Google Shape;8504;p66"/>
          <p:cNvGrpSpPr/>
          <p:nvPr/>
        </p:nvGrpSpPr>
        <p:grpSpPr>
          <a:xfrm>
            <a:off x="1708832" y="2738015"/>
            <a:ext cx="292947" cy="292918"/>
            <a:chOff x="812101" y="2571761"/>
            <a:chExt cx="417066" cy="417024"/>
          </a:xfrm>
        </p:grpSpPr>
        <p:sp>
          <p:nvSpPr>
            <p:cNvPr id="8505" name="Google Shape;8505;p6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6"/>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66"/>
          <p:cNvGrpSpPr/>
          <p:nvPr/>
        </p:nvGrpSpPr>
        <p:grpSpPr>
          <a:xfrm>
            <a:off x="2083144" y="2738015"/>
            <a:ext cx="292918" cy="292918"/>
            <a:chOff x="1323129" y="2571761"/>
            <a:chExt cx="417024" cy="417024"/>
          </a:xfrm>
        </p:grpSpPr>
        <p:sp>
          <p:nvSpPr>
            <p:cNvPr id="8510" name="Google Shape;8510;p66"/>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6"/>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6"/>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6"/>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4" name="Google Shape;8514;p66"/>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5" name="Google Shape;8515;p66"/>
          <p:cNvGrpSpPr/>
          <p:nvPr/>
        </p:nvGrpSpPr>
        <p:grpSpPr>
          <a:xfrm>
            <a:off x="2833159" y="2738008"/>
            <a:ext cx="293372" cy="292933"/>
            <a:chOff x="2344476" y="2571761"/>
            <a:chExt cx="417671" cy="417045"/>
          </a:xfrm>
        </p:grpSpPr>
        <p:sp>
          <p:nvSpPr>
            <p:cNvPr id="8516" name="Google Shape;8516;p66"/>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6"/>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21"/>
        <p:cNvGrpSpPr/>
        <p:nvPr/>
      </p:nvGrpSpPr>
      <p:grpSpPr>
        <a:xfrm>
          <a:off x="0" y="0"/>
          <a:ext cx="0" cy="0"/>
          <a:chOff x="0" y="0"/>
          <a:chExt cx="0" cy="0"/>
        </a:xfrm>
      </p:grpSpPr>
      <p:sp>
        <p:nvSpPr>
          <p:cNvPr id="8522" name="Google Shape;8522;p67"/>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523" name="Google Shape;8523;p67"/>
          <p:cNvGrpSpPr/>
          <p:nvPr/>
        </p:nvGrpSpPr>
        <p:grpSpPr>
          <a:xfrm>
            <a:off x="1049401" y="1688535"/>
            <a:ext cx="334346" cy="329068"/>
            <a:chOff x="683125" y="1955275"/>
            <a:chExt cx="299325" cy="294600"/>
          </a:xfrm>
        </p:grpSpPr>
        <p:sp>
          <p:nvSpPr>
            <p:cNvPr id="8524" name="Google Shape;8524;p6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67"/>
          <p:cNvGrpSpPr/>
          <p:nvPr/>
        </p:nvGrpSpPr>
        <p:grpSpPr>
          <a:xfrm>
            <a:off x="1050281" y="2079583"/>
            <a:ext cx="332587" cy="330855"/>
            <a:chOff x="685475" y="2318350"/>
            <a:chExt cx="297750" cy="296200"/>
          </a:xfrm>
        </p:grpSpPr>
        <p:sp>
          <p:nvSpPr>
            <p:cNvPr id="8529" name="Google Shape;8529;p6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2" name="Google Shape;8532;p67"/>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3" name="Google Shape;8533;p67"/>
          <p:cNvGrpSpPr/>
          <p:nvPr/>
        </p:nvGrpSpPr>
        <p:grpSpPr>
          <a:xfrm>
            <a:off x="3159658" y="1688312"/>
            <a:ext cx="293017" cy="329515"/>
            <a:chOff x="2523000" y="1954875"/>
            <a:chExt cx="262325" cy="295000"/>
          </a:xfrm>
        </p:grpSpPr>
        <p:sp>
          <p:nvSpPr>
            <p:cNvPr id="8534" name="Google Shape;8534;p6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67"/>
          <p:cNvGrpSpPr/>
          <p:nvPr/>
        </p:nvGrpSpPr>
        <p:grpSpPr>
          <a:xfrm>
            <a:off x="3139873" y="2080030"/>
            <a:ext cx="332587" cy="329962"/>
            <a:chOff x="2508825" y="2318350"/>
            <a:chExt cx="297750" cy="295400"/>
          </a:xfrm>
        </p:grpSpPr>
        <p:sp>
          <p:nvSpPr>
            <p:cNvPr id="8537" name="Google Shape;8537;p6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9" name="Google Shape;8539;p67"/>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0" name="Google Shape;8540;p67"/>
          <p:cNvGrpSpPr/>
          <p:nvPr/>
        </p:nvGrpSpPr>
        <p:grpSpPr>
          <a:xfrm>
            <a:off x="5245510" y="1688103"/>
            <a:ext cx="329068" cy="329934"/>
            <a:chOff x="4321150" y="1946600"/>
            <a:chExt cx="294600" cy="295375"/>
          </a:xfrm>
        </p:grpSpPr>
        <p:sp>
          <p:nvSpPr>
            <p:cNvPr id="8541" name="Google Shape;8541;p6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4" name="Google Shape;8544;p67"/>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7"/>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7"/>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7"/>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8" name="Google Shape;8548;p67"/>
          <p:cNvGrpSpPr/>
          <p:nvPr/>
        </p:nvGrpSpPr>
        <p:grpSpPr>
          <a:xfrm>
            <a:off x="1470025" y="2080030"/>
            <a:ext cx="333452" cy="329962"/>
            <a:chOff x="1049375" y="2318350"/>
            <a:chExt cx="298525" cy="295400"/>
          </a:xfrm>
        </p:grpSpPr>
        <p:sp>
          <p:nvSpPr>
            <p:cNvPr id="8549" name="Google Shape;8549;p6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67"/>
          <p:cNvGrpSpPr/>
          <p:nvPr/>
        </p:nvGrpSpPr>
        <p:grpSpPr>
          <a:xfrm>
            <a:off x="1470472" y="2504099"/>
            <a:ext cx="332559" cy="332559"/>
            <a:chOff x="1049375" y="2680675"/>
            <a:chExt cx="297725" cy="297725"/>
          </a:xfrm>
        </p:grpSpPr>
        <p:sp>
          <p:nvSpPr>
            <p:cNvPr id="8554" name="Google Shape;8554;p6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67"/>
          <p:cNvGrpSpPr/>
          <p:nvPr/>
        </p:nvGrpSpPr>
        <p:grpSpPr>
          <a:xfrm>
            <a:off x="3565926" y="1688089"/>
            <a:ext cx="329934" cy="329962"/>
            <a:chOff x="2872725" y="1954475"/>
            <a:chExt cx="295375" cy="295400"/>
          </a:xfrm>
        </p:grpSpPr>
        <p:sp>
          <p:nvSpPr>
            <p:cNvPr id="8557" name="Google Shape;8557;p6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67"/>
          <p:cNvGrpSpPr/>
          <p:nvPr/>
        </p:nvGrpSpPr>
        <p:grpSpPr>
          <a:xfrm>
            <a:off x="3586158" y="2079150"/>
            <a:ext cx="289471" cy="331721"/>
            <a:chOff x="2890050" y="2318350"/>
            <a:chExt cx="259150" cy="296975"/>
          </a:xfrm>
        </p:grpSpPr>
        <p:sp>
          <p:nvSpPr>
            <p:cNvPr id="8561" name="Google Shape;8561;p6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3" name="Google Shape;8563;p67"/>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4" name="Google Shape;8564;p67"/>
          <p:cNvGrpSpPr/>
          <p:nvPr/>
        </p:nvGrpSpPr>
        <p:grpSpPr>
          <a:xfrm>
            <a:off x="5662394" y="1688549"/>
            <a:ext cx="329040" cy="329040"/>
            <a:chOff x="4685050" y="1945825"/>
            <a:chExt cx="294575" cy="294575"/>
          </a:xfrm>
        </p:grpSpPr>
        <p:sp>
          <p:nvSpPr>
            <p:cNvPr id="8565" name="Google Shape;8565;p6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0" name="Google Shape;8570;p67"/>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7"/>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2" name="Google Shape;8572;p67"/>
          <p:cNvGrpSpPr/>
          <p:nvPr/>
        </p:nvGrpSpPr>
        <p:grpSpPr>
          <a:xfrm>
            <a:off x="7338295" y="2080477"/>
            <a:ext cx="329934" cy="329068"/>
            <a:chOff x="6131900" y="2301825"/>
            <a:chExt cx="295375" cy="294600"/>
          </a:xfrm>
        </p:grpSpPr>
        <p:sp>
          <p:nvSpPr>
            <p:cNvPr id="8573" name="Google Shape;8573;p6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67"/>
          <p:cNvGrpSpPr/>
          <p:nvPr/>
        </p:nvGrpSpPr>
        <p:grpSpPr>
          <a:xfrm>
            <a:off x="1890428" y="1687656"/>
            <a:ext cx="332587" cy="330827"/>
            <a:chOff x="1412450" y="1954475"/>
            <a:chExt cx="297750" cy="296175"/>
          </a:xfrm>
        </p:grpSpPr>
        <p:sp>
          <p:nvSpPr>
            <p:cNvPr id="8578" name="Google Shape;8578;p6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0" name="Google Shape;8580;p67"/>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1" name="Google Shape;8581;p67"/>
          <p:cNvGrpSpPr/>
          <p:nvPr/>
        </p:nvGrpSpPr>
        <p:grpSpPr>
          <a:xfrm>
            <a:off x="1890428" y="2504211"/>
            <a:ext cx="332587" cy="332335"/>
            <a:chOff x="1413250" y="2680675"/>
            <a:chExt cx="297750" cy="297525"/>
          </a:xfrm>
        </p:grpSpPr>
        <p:sp>
          <p:nvSpPr>
            <p:cNvPr id="8582" name="Google Shape;8582;p6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6" name="Google Shape;8586;p67"/>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7"/>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7"/>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9" name="Google Shape;8589;p67"/>
          <p:cNvGrpSpPr/>
          <p:nvPr/>
        </p:nvGrpSpPr>
        <p:grpSpPr>
          <a:xfrm>
            <a:off x="6081470" y="1688228"/>
            <a:ext cx="331693" cy="329683"/>
            <a:chOff x="5045775" y="1946400"/>
            <a:chExt cx="296950" cy="295150"/>
          </a:xfrm>
        </p:grpSpPr>
        <p:sp>
          <p:nvSpPr>
            <p:cNvPr id="8590" name="Google Shape;8590;p6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7"/>
          <p:cNvGrpSpPr/>
          <p:nvPr/>
        </p:nvGrpSpPr>
        <p:grpSpPr>
          <a:xfrm>
            <a:off x="6080144" y="2098949"/>
            <a:ext cx="334346" cy="292123"/>
            <a:chOff x="5046550" y="2327025"/>
            <a:chExt cx="299325" cy="261525"/>
          </a:xfrm>
        </p:grpSpPr>
        <p:sp>
          <p:nvSpPr>
            <p:cNvPr id="8593" name="Google Shape;8593;p6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67"/>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7" name="Google Shape;8597;p67"/>
          <p:cNvGrpSpPr/>
          <p:nvPr/>
        </p:nvGrpSpPr>
        <p:grpSpPr>
          <a:xfrm>
            <a:off x="7336969" y="2505411"/>
            <a:ext cx="332587" cy="329934"/>
            <a:chOff x="6167350" y="2672800"/>
            <a:chExt cx="297750" cy="295375"/>
          </a:xfrm>
        </p:grpSpPr>
        <p:sp>
          <p:nvSpPr>
            <p:cNvPr id="8598" name="Google Shape;8598;p6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67"/>
          <p:cNvGrpSpPr/>
          <p:nvPr/>
        </p:nvGrpSpPr>
        <p:grpSpPr>
          <a:xfrm>
            <a:off x="2310383" y="1687223"/>
            <a:ext cx="329068" cy="331693"/>
            <a:chOff x="1777925" y="1953700"/>
            <a:chExt cx="294600" cy="296950"/>
          </a:xfrm>
        </p:grpSpPr>
        <p:sp>
          <p:nvSpPr>
            <p:cNvPr id="8604" name="Google Shape;8604;p6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67"/>
          <p:cNvGrpSpPr/>
          <p:nvPr/>
        </p:nvGrpSpPr>
        <p:grpSpPr>
          <a:xfrm>
            <a:off x="2325351" y="2080477"/>
            <a:ext cx="299133" cy="329068"/>
            <a:chOff x="1790525" y="2319150"/>
            <a:chExt cx="267800" cy="294600"/>
          </a:xfrm>
        </p:grpSpPr>
        <p:sp>
          <p:nvSpPr>
            <p:cNvPr id="8609" name="Google Shape;8609;p6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67"/>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2" name="Google Shape;8612;p67"/>
          <p:cNvGrpSpPr/>
          <p:nvPr/>
        </p:nvGrpSpPr>
        <p:grpSpPr>
          <a:xfrm>
            <a:off x="4411489" y="1688089"/>
            <a:ext cx="330827" cy="329962"/>
            <a:chOff x="3599700" y="1954475"/>
            <a:chExt cx="296175" cy="295400"/>
          </a:xfrm>
        </p:grpSpPr>
        <p:sp>
          <p:nvSpPr>
            <p:cNvPr id="8613" name="Google Shape;8613;p6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67"/>
          <p:cNvGrpSpPr/>
          <p:nvPr/>
        </p:nvGrpSpPr>
        <p:grpSpPr>
          <a:xfrm>
            <a:off x="4412368" y="2080477"/>
            <a:ext cx="329068" cy="329068"/>
            <a:chOff x="3601275" y="2319150"/>
            <a:chExt cx="294600" cy="294600"/>
          </a:xfrm>
        </p:grpSpPr>
        <p:sp>
          <p:nvSpPr>
            <p:cNvPr id="8617" name="Google Shape;8617;p6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67"/>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0" name="Google Shape;8620;p67"/>
          <p:cNvGrpSpPr/>
          <p:nvPr/>
        </p:nvGrpSpPr>
        <p:grpSpPr>
          <a:xfrm>
            <a:off x="6513741" y="1687670"/>
            <a:ext cx="310582" cy="330800"/>
            <a:chOff x="5421475" y="1945825"/>
            <a:chExt cx="278050" cy="296150"/>
          </a:xfrm>
        </p:grpSpPr>
        <p:sp>
          <p:nvSpPr>
            <p:cNvPr id="8621" name="Google Shape;8621;p6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9" name="Google Shape;8629;p67"/>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0" name="Google Shape;8630;p67"/>
          <p:cNvGrpSpPr/>
          <p:nvPr/>
        </p:nvGrpSpPr>
        <p:grpSpPr>
          <a:xfrm>
            <a:off x="6503185" y="2563914"/>
            <a:ext cx="331693" cy="212928"/>
            <a:chOff x="5411225" y="2726350"/>
            <a:chExt cx="296950" cy="190625"/>
          </a:xfrm>
        </p:grpSpPr>
        <p:sp>
          <p:nvSpPr>
            <p:cNvPr id="8631" name="Google Shape;8631;p6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7"/>
          <p:cNvGrpSpPr/>
          <p:nvPr/>
        </p:nvGrpSpPr>
        <p:grpSpPr>
          <a:xfrm>
            <a:off x="7764197" y="1698574"/>
            <a:ext cx="332559" cy="308990"/>
            <a:chOff x="6524150" y="1938725"/>
            <a:chExt cx="297725" cy="276625"/>
          </a:xfrm>
        </p:grpSpPr>
        <p:sp>
          <p:nvSpPr>
            <p:cNvPr id="8634" name="Google Shape;8634;p6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67"/>
          <p:cNvGrpSpPr/>
          <p:nvPr/>
        </p:nvGrpSpPr>
        <p:grpSpPr>
          <a:xfrm>
            <a:off x="2726867" y="1687656"/>
            <a:ext cx="331721" cy="330827"/>
            <a:chOff x="2141000" y="1954475"/>
            <a:chExt cx="296975" cy="296175"/>
          </a:xfrm>
        </p:grpSpPr>
        <p:sp>
          <p:nvSpPr>
            <p:cNvPr id="8639" name="Google Shape;8639;p6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67"/>
          <p:cNvGrpSpPr/>
          <p:nvPr/>
        </p:nvGrpSpPr>
        <p:grpSpPr>
          <a:xfrm>
            <a:off x="2720723" y="2079918"/>
            <a:ext cx="344008" cy="330185"/>
            <a:chOff x="2140225" y="2318650"/>
            <a:chExt cx="307975" cy="295600"/>
          </a:xfrm>
        </p:grpSpPr>
        <p:sp>
          <p:nvSpPr>
            <p:cNvPr id="8644" name="Google Shape;8644;p6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67"/>
          <p:cNvGrpSpPr/>
          <p:nvPr/>
        </p:nvGrpSpPr>
        <p:grpSpPr>
          <a:xfrm>
            <a:off x="2725987" y="2504979"/>
            <a:ext cx="333480" cy="330800"/>
            <a:chOff x="2139425" y="2682250"/>
            <a:chExt cx="298550" cy="296150"/>
          </a:xfrm>
        </p:grpSpPr>
        <p:sp>
          <p:nvSpPr>
            <p:cNvPr id="8647" name="Google Shape;8647;p6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7"/>
          <p:cNvGrpSpPr/>
          <p:nvPr/>
        </p:nvGrpSpPr>
        <p:grpSpPr>
          <a:xfrm>
            <a:off x="4823141" y="1727686"/>
            <a:ext cx="331721" cy="250767"/>
            <a:chOff x="3962775" y="1990700"/>
            <a:chExt cx="296975" cy="224500"/>
          </a:xfrm>
        </p:grpSpPr>
        <p:sp>
          <p:nvSpPr>
            <p:cNvPr id="8652" name="Google Shape;8652;p6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7"/>
          <p:cNvGrpSpPr/>
          <p:nvPr/>
        </p:nvGrpSpPr>
        <p:grpSpPr>
          <a:xfrm>
            <a:off x="4823588" y="2079597"/>
            <a:ext cx="330827" cy="330827"/>
            <a:chOff x="3963575" y="2317575"/>
            <a:chExt cx="296175" cy="296175"/>
          </a:xfrm>
        </p:grpSpPr>
        <p:sp>
          <p:nvSpPr>
            <p:cNvPr id="8657" name="Google Shape;8657;p6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7"/>
          <p:cNvGrpSpPr/>
          <p:nvPr/>
        </p:nvGrpSpPr>
        <p:grpSpPr>
          <a:xfrm>
            <a:off x="4823588" y="2505411"/>
            <a:ext cx="330827" cy="329934"/>
            <a:chOff x="3962775" y="2683025"/>
            <a:chExt cx="296175" cy="295375"/>
          </a:xfrm>
        </p:grpSpPr>
        <p:sp>
          <p:nvSpPr>
            <p:cNvPr id="8674" name="Google Shape;8674;p6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7" name="Google Shape;8677;p67"/>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8" name="Google Shape;8678;p67"/>
          <p:cNvGrpSpPr/>
          <p:nvPr/>
        </p:nvGrpSpPr>
        <p:grpSpPr>
          <a:xfrm>
            <a:off x="6920069" y="2080044"/>
            <a:ext cx="329934" cy="329934"/>
            <a:chOff x="5775900" y="2308125"/>
            <a:chExt cx="295375" cy="295375"/>
          </a:xfrm>
        </p:grpSpPr>
        <p:sp>
          <p:nvSpPr>
            <p:cNvPr id="8679" name="Google Shape;8679;p6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67"/>
          <p:cNvGrpSpPr/>
          <p:nvPr/>
        </p:nvGrpSpPr>
        <p:grpSpPr>
          <a:xfrm>
            <a:off x="6939868" y="2504965"/>
            <a:ext cx="290336" cy="330827"/>
            <a:chOff x="5794025" y="2673575"/>
            <a:chExt cx="259925" cy="296175"/>
          </a:xfrm>
        </p:grpSpPr>
        <p:sp>
          <p:nvSpPr>
            <p:cNvPr id="8685" name="Google Shape;8685;p6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7" name="Google Shape;8687;p67"/>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8" name="Google Shape;8688;p67"/>
          <p:cNvGrpSpPr/>
          <p:nvPr/>
        </p:nvGrpSpPr>
        <p:grpSpPr>
          <a:xfrm>
            <a:off x="1050280" y="3049892"/>
            <a:ext cx="332587" cy="329040"/>
            <a:chOff x="581525" y="3254850"/>
            <a:chExt cx="297750" cy="294575"/>
          </a:xfrm>
        </p:grpSpPr>
        <p:sp>
          <p:nvSpPr>
            <p:cNvPr id="8689" name="Google Shape;8689;p67"/>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7"/>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7"/>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67"/>
          <p:cNvGrpSpPr/>
          <p:nvPr/>
        </p:nvGrpSpPr>
        <p:grpSpPr>
          <a:xfrm>
            <a:off x="1049401" y="3464690"/>
            <a:ext cx="334346" cy="332168"/>
            <a:chOff x="580725" y="3617925"/>
            <a:chExt cx="299325" cy="297375"/>
          </a:xfrm>
        </p:grpSpPr>
        <p:sp>
          <p:nvSpPr>
            <p:cNvPr id="8693" name="Google Shape;8693;p67"/>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7"/>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7"/>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7"/>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7"/>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67"/>
          <p:cNvGrpSpPr/>
          <p:nvPr/>
        </p:nvGrpSpPr>
        <p:grpSpPr>
          <a:xfrm>
            <a:off x="1051160" y="3866308"/>
            <a:ext cx="330827" cy="330827"/>
            <a:chOff x="583100" y="3982600"/>
            <a:chExt cx="296175" cy="296175"/>
          </a:xfrm>
        </p:grpSpPr>
        <p:sp>
          <p:nvSpPr>
            <p:cNvPr id="8699" name="Google Shape;8699;p67"/>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7"/>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7"/>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7"/>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7"/>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7"/>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7"/>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67"/>
          <p:cNvGrpSpPr/>
          <p:nvPr/>
        </p:nvGrpSpPr>
        <p:grpSpPr>
          <a:xfrm>
            <a:off x="3160998" y="3049655"/>
            <a:ext cx="290336" cy="329515"/>
            <a:chOff x="2423775" y="3226875"/>
            <a:chExt cx="259925" cy="295000"/>
          </a:xfrm>
        </p:grpSpPr>
        <p:sp>
          <p:nvSpPr>
            <p:cNvPr id="8707" name="Google Shape;8707;p67"/>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7"/>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7"/>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67"/>
          <p:cNvGrpSpPr/>
          <p:nvPr/>
        </p:nvGrpSpPr>
        <p:grpSpPr>
          <a:xfrm>
            <a:off x="3139439" y="3466673"/>
            <a:ext cx="333452" cy="328203"/>
            <a:chOff x="2404875" y="3592725"/>
            <a:chExt cx="298525" cy="293825"/>
          </a:xfrm>
        </p:grpSpPr>
        <p:sp>
          <p:nvSpPr>
            <p:cNvPr id="8711" name="Google Shape;8711;p67"/>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7"/>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7"/>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67"/>
          <p:cNvGrpSpPr/>
          <p:nvPr/>
        </p:nvGrpSpPr>
        <p:grpSpPr>
          <a:xfrm>
            <a:off x="3140319" y="3866754"/>
            <a:ext cx="331693" cy="329934"/>
            <a:chOff x="2404875" y="3955825"/>
            <a:chExt cx="296950" cy="295375"/>
          </a:xfrm>
        </p:grpSpPr>
        <p:sp>
          <p:nvSpPr>
            <p:cNvPr id="8715" name="Google Shape;8715;p67"/>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7"/>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7"/>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7"/>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67"/>
          <p:cNvGrpSpPr/>
          <p:nvPr/>
        </p:nvGrpSpPr>
        <p:grpSpPr>
          <a:xfrm>
            <a:off x="5245063" y="3048999"/>
            <a:ext cx="329962" cy="330827"/>
            <a:chOff x="4263650" y="3235150"/>
            <a:chExt cx="295400" cy="296175"/>
          </a:xfrm>
        </p:grpSpPr>
        <p:sp>
          <p:nvSpPr>
            <p:cNvPr id="8720" name="Google Shape;8720;p67"/>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7"/>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7"/>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7"/>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7"/>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67"/>
          <p:cNvGrpSpPr/>
          <p:nvPr/>
        </p:nvGrpSpPr>
        <p:grpSpPr>
          <a:xfrm>
            <a:off x="5242871" y="3475916"/>
            <a:ext cx="334346" cy="309716"/>
            <a:chOff x="4266025" y="3609275"/>
            <a:chExt cx="299325" cy="277275"/>
          </a:xfrm>
        </p:grpSpPr>
        <p:sp>
          <p:nvSpPr>
            <p:cNvPr id="8726" name="Google Shape;8726;p67"/>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7"/>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67"/>
          <p:cNvGrpSpPr/>
          <p:nvPr/>
        </p:nvGrpSpPr>
        <p:grpSpPr>
          <a:xfrm>
            <a:off x="5243304" y="3866754"/>
            <a:ext cx="333480" cy="329934"/>
            <a:chOff x="4263650" y="3963700"/>
            <a:chExt cx="298550" cy="295375"/>
          </a:xfrm>
        </p:grpSpPr>
        <p:sp>
          <p:nvSpPr>
            <p:cNvPr id="8729" name="Google Shape;8729;p67"/>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7"/>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7"/>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7"/>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7"/>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7"/>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7"/>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7"/>
          <p:cNvGrpSpPr/>
          <p:nvPr/>
        </p:nvGrpSpPr>
        <p:grpSpPr>
          <a:xfrm>
            <a:off x="7396351" y="3048999"/>
            <a:ext cx="213822" cy="330827"/>
            <a:chOff x="6164975" y="3211525"/>
            <a:chExt cx="191425" cy="296175"/>
          </a:xfrm>
        </p:grpSpPr>
        <p:sp>
          <p:nvSpPr>
            <p:cNvPr id="8737" name="Google Shape;8737;p67"/>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7"/>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7"/>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7"/>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7"/>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7"/>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7"/>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7"/>
          <p:cNvGrpSpPr/>
          <p:nvPr/>
        </p:nvGrpSpPr>
        <p:grpSpPr>
          <a:xfrm>
            <a:off x="1470010" y="3049013"/>
            <a:ext cx="333480" cy="330800"/>
            <a:chOff x="946175" y="3253275"/>
            <a:chExt cx="298550" cy="296150"/>
          </a:xfrm>
        </p:grpSpPr>
        <p:sp>
          <p:nvSpPr>
            <p:cNvPr id="8745" name="Google Shape;8745;p67"/>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7"/>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7"/>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7"/>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7"/>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67"/>
          <p:cNvGrpSpPr/>
          <p:nvPr/>
        </p:nvGrpSpPr>
        <p:grpSpPr>
          <a:xfrm>
            <a:off x="1470890" y="3466673"/>
            <a:ext cx="331721" cy="328203"/>
            <a:chOff x="946175" y="3619500"/>
            <a:chExt cx="296975" cy="293825"/>
          </a:xfrm>
        </p:grpSpPr>
        <p:sp>
          <p:nvSpPr>
            <p:cNvPr id="8751" name="Google Shape;8751;p67"/>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7"/>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7"/>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7"/>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7"/>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7"/>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67"/>
          <p:cNvGrpSpPr/>
          <p:nvPr/>
        </p:nvGrpSpPr>
        <p:grpSpPr>
          <a:xfrm>
            <a:off x="1470457" y="3865875"/>
            <a:ext cx="332587" cy="331693"/>
            <a:chOff x="944600" y="3981825"/>
            <a:chExt cx="297750" cy="296950"/>
          </a:xfrm>
        </p:grpSpPr>
        <p:sp>
          <p:nvSpPr>
            <p:cNvPr id="8758" name="Google Shape;8758;p67"/>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7"/>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7"/>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7"/>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67"/>
          <p:cNvGrpSpPr/>
          <p:nvPr/>
        </p:nvGrpSpPr>
        <p:grpSpPr>
          <a:xfrm>
            <a:off x="3565479" y="3049445"/>
            <a:ext cx="330827" cy="329934"/>
            <a:chOff x="2768750" y="3227275"/>
            <a:chExt cx="296175" cy="295375"/>
          </a:xfrm>
        </p:grpSpPr>
        <p:sp>
          <p:nvSpPr>
            <p:cNvPr id="8763" name="Google Shape;8763;p67"/>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7"/>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7"/>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7"/>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7"/>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7"/>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7"/>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7"/>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67"/>
          <p:cNvGrpSpPr/>
          <p:nvPr/>
        </p:nvGrpSpPr>
        <p:grpSpPr>
          <a:xfrm>
            <a:off x="3585277" y="3466072"/>
            <a:ext cx="291230" cy="329403"/>
            <a:chOff x="2786075" y="3591800"/>
            <a:chExt cx="260725" cy="294900"/>
          </a:xfrm>
        </p:grpSpPr>
        <p:sp>
          <p:nvSpPr>
            <p:cNvPr id="8772" name="Google Shape;8772;p67"/>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7"/>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7"/>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7"/>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7"/>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7"/>
          <p:cNvGrpSpPr/>
          <p:nvPr/>
        </p:nvGrpSpPr>
        <p:grpSpPr>
          <a:xfrm>
            <a:off x="3623549" y="3866308"/>
            <a:ext cx="214687" cy="330827"/>
            <a:chOff x="2819150" y="3955025"/>
            <a:chExt cx="192200" cy="296175"/>
          </a:xfrm>
        </p:grpSpPr>
        <p:sp>
          <p:nvSpPr>
            <p:cNvPr id="8778" name="Google Shape;8778;p67"/>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7"/>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7"/>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7"/>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67"/>
          <p:cNvGrpSpPr/>
          <p:nvPr/>
        </p:nvGrpSpPr>
        <p:grpSpPr>
          <a:xfrm>
            <a:off x="5661947" y="3049878"/>
            <a:ext cx="329934" cy="329068"/>
            <a:chOff x="4629125" y="3235150"/>
            <a:chExt cx="295375" cy="294600"/>
          </a:xfrm>
        </p:grpSpPr>
        <p:sp>
          <p:nvSpPr>
            <p:cNvPr id="8783" name="Google Shape;8783;p67"/>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7"/>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7"/>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7"/>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7"/>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67"/>
          <p:cNvGrpSpPr/>
          <p:nvPr/>
        </p:nvGrpSpPr>
        <p:grpSpPr>
          <a:xfrm>
            <a:off x="5661933" y="3465807"/>
            <a:ext cx="329962" cy="329934"/>
            <a:chOff x="4628325" y="3599825"/>
            <a:chExt cx="295400" cy="295375"/>
          </a:xfrm>
        </p:grpSpPr>
        <p:sp>
          <p:nvSpPr>
            <p:cNvPr id="8789" name="Google Shape;8789;p67"/>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7"/>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7"/>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7"/>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7"/>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7"/>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7"/>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7"/>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7"/>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7"/>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7"/>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7"/>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67"/>
          <p:cNvGrpSpPr/>
          <p:nvPr/>
        </p:nvGrpSpPr>
        <p:grpSpPr>
          <a:xfrm>
            <a:off x="5681732" y="3866308"/>
            <a:ext cx="290364" cy="330827"/>
            <a:chOff x="4645650" y="3962900"/>
            <a:chExt cx="259950" cy="296175"/>
          </a:xfrm>
        </p:grpSpPr>
        <p:sp>
          <p:nvSpPr>
            <p:cNvPr id="8802" name="Google Shape;8802;p67"/>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7"/>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7"/>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7"/>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7"/>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7"/>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67"/>
          <p:cNvGrpSpPr/>
          <p:nvPr/>
        </p:nvGrpSpPr>
        <p:grpSpPr>
          <a:xfrm>
            <a:off x="7338295" y="3466254"/>
            <a:ext cx="329934" cy="329040"/>
            <a:chOff x="6143725" y="3582500"/>
            <a:chExt cx="295375" cy="294575"/>
          </a:xfrm>
        </p:grpSpPr>
        <p:sp>
          <p:nvSpPr>
            <p:cNvPr id="8809" name="Google Shape;8809;p67"/>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7"/>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7"/>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7"/>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7"/>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7"/>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7"/>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7"/>
          <p:cNvGrpSpPr/>
          <p:nvPr/>
        </p:nvGrpSpPr>
        <p:grpSpPr>
          <a:xfrm>
            <a:off x="1890873" y="3049013"/>
            <a:ext cx="331693" cy="330800"/>
            <a:chOff x="1310075" y="3253275"/>
            <a:chExt cx="296950" cy="296150"/>
          </a:xfrm>
        </p:grpSpPr>
        <p:sp>
          <p:nvSpPr>
            <p:cNvPr id="8817" name="Google Shape;8817;p67"/>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7"/>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7"/>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0" name="Google Shape;8820;p67"/>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1" name="Google Shape;8821;p67"/>
          <p:cNvGrpSpPr/>
          <p:nvPr/>
        </p:nvGrpSpPr>
        <p:grpSpPr>
          <a:xfrm>
            <a:off x="1890427" y="3865554"/>
            <a:ext cx="332587" cy="332335"/>
            <a:chOff x="1310075" y="3980250"/>
            <a:chExt cx="297750" cy="297525"/>
          </a:xfrm>
        </p:grpSpPr>
        <p:sp>
          <p:nvSpPr>
            <p:cNvPr id="8822" name="Google Shape;8822;p67"/>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7"/>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7"/>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7"/>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67"/>
          <p:cNvGrpSpPr/>
          <p:nvPr/>
        </p:nvGrpSpPr>
        <p:grpSpPr>
          <a:xfrm>
            <a:off x="4030669" y="3049445"/>
            <a:ext cx="251660" cy="329934"/>
            <a:chOff x="3167275" y="3227275"/>
            <a:chExt cx="225300" cy="295375"/>
          </a:xfrm>
        </p:grpSpPr>
        <p:sp>
          <p:nvSpPr>
            <p:cNvPr id="8827" name="Google Shape;8827;p67"/>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7"/>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7"/>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7"/>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7"/>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2" name="Google Shape;8832;p67"/>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3" name="Google Shape;8833;p67"/>
          <p:cNvGrpSpPr/>
          <p:nvPr/>
        </p:nvGrpSpPr>
        <p:grpSpPr>
          <a:xfrm>
            <a:off x="3990205" y="3866740"/>
            <a:ext cx="332587" cy="329962"/>
            <a:chOff x="3133425" y="3955025"/>
            <a:chExt cx="297750" cy="295400"/>
          </a:xfrm>
        </p:grpSpPr>
        <p:sp>
          <p:nvSpPr>
            <p:cNvPr id="8834" name="Google Shape;8834;p67"/>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7"/>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7"/>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67"/>
          <p:cNvGrpSpPr/>
          <p:nvPr/>
        </p:nvGrpSpPr>
        <p:grpSpPr>
          <a:xfrm>
            <a:off x="6081903" y="3048412"/>
            <a:ext cx="330827" cy="332000"/>
            <a:chOff x="4991425" y="3234750"/>
            <a:chExt cx="296175" cy="297225"/>
          </a:xfrm>
        </p:grpSpPr>
        <p:sp>
          <p:nvSpPr>
            <p:cNvPr id="8838" name="Google Shape;8838;p67"/>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7"/>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7"/>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7"/>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7"/>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7"/>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67"/>
          <p:cNvGrpSpPr/>
          <p:nvPr/>
        </p:nvGrpSpPr>
        <p:grpSpPr>
          <a:xfrm>
            <a:off x="6081903" y="3485159"/>
            <a:ext cx="330827" cy="291230"/>
            <a:chOff x="4991425" y="3617150"/>
            <a:chExt cx="296175" cy="260725"/>
          </a:xfrm>
        </p:grpSpPr>
        <p:sp>
          <p:nvSpPr>
            <p:cNvPr id="8845" name="Google Shape;8845;p67"/>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7"/>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7"/>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7"/>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7"/>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7"/>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7"/>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7"/>
          <p:cNvGrpSpPr/>
          <p:nvPr/>
        </p:nvGrpSpPr>
        <p:grpSpPr>
          <a:xfrm>
            <a:off x="6154927" y="3866740"/>
            <a:ext cx="184780" cy="329962"/>
            <a:chOff x="5056800" y="3962900"/>
            <a:chExt cx="165425" cy="295400"/>
          </a:xfrm>
        </p:grpSpPr>
        <p:sp>
          <p:nvSpPr>
            <p:cNvPr id="8853" name="Google Shape;8853;p67"/>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7"/>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7"/>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7"/>
          <p:cNvGrpSpPr/>
          <p:nvPr/>
        </p:nvGrpSpPr>
        <p:grpSpPr>
          <a:xfrm>
            <a:off x="7337415" y="3866754"/>
            <a:ext cx="331693" cy="329934"/>
            <a:chOff x="6168925" y="3936925"/>
            <a:chExt cx="296950" cy="295375"/>
          </a:xfrm>
        </p:grpSpPr>
        <p:sp>
          <p:nvSpPr>
            <p:cNvPr id="8857" name="Google Shape;8857;p67"/>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7"/>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7"/>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7"/>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7"/>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7"/>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7"/>
          <p:cNvGrpSpPr/>
          <p:nvPr/>
        </p:nvGrpSpPr>
        <p:grpSpPr>
          <a:xfrm>
            <a:off x="2310396" y="3049446"/>
            <a:ext cx="329040" cy="329934"/>
            <a:chOff x="1674750" y="3254050"/>
            <a:chExt cx="294575" cy="295375"/>
          </a:xfrm>
        </p:grpSpPr>
        <p:sp>
          <p:nvSpPr>
            <p:cNvPr id="8864" name="Google Shape;8864;p67"/>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7"/>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7"/>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67"/>
          <p:cNvGrpSpPr/>
          <p:nvPr/>
        </p:nvGrpSpPr>
        <p:grpSpPr>
          <a:xfrm>
            <a:off x="2324024" y="3465807"/>
            <a:ext cx="301785" cy="329934"/>
            <a:chOff x="1687350" y="3618725"/>
            <a:chExt cx="270175" cy="295375"/>
          </a:xfrm>
        </p:grpSpPr>
        <p:sp>
          <p:nvSpPr>
            <p:cNvPr id="8868" name="Google Shape;8868;p67"/>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7"/>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7"/>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7"/>
          <p:cNvGrpSpPr/>
          <p:nvPr/>
        </p:nvGrpSpPr>
        <p:grpSpPr>
          <a:xfrm>
            <a:off x="2308623" y="3866754"/>
            <a:ext cx="332587" cy="329934"/>
            <a:chOff x="1672375" y="3982600"/>
            <a:chExt cx="297750" cy="295375"/>
          </a:xfrm>
        </p:grpSpPr>
        <p:sp>
          <p:nvSpPr>
            <p:cNvPr id="8872" name="Google Shape;8872;p67"/>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7"/>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7"/>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67"/>
          <p:cNvGrpSpPr/>
          <p:nvPr/>
        </p:nvGrpSpPr>
        <p:grpSpPr>
          <a:xfrm>
            <a:off x="4411488" y="3048999"/>
            <a:ext cx="330827" cy="330827"/>
            <a:chOff x="3497300" y="3227275"/>
            <a:chExt cx="296175" cy="296175"/>
          </a:xfrm>
        </p:grpSpPr>
        <p:sp>
          <p:nvSpPr>
            <p:cNvPr id="8876" name="Google Shape;8876;p67"/>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7"/>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7"/>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7"/>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7"/>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7"/>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7"/>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7"/>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67"/>
          <p:cNvGrpSpPr/>
          <p:nvPr/>
        </p:nvGrpSpPr>
        <p:grpSpPr>
          <a:xfrm>
            <a:off x="4411934" y="3466687"/>
            <a:ext cx="329934" cy="328175"/>
            <a:chOff x="3497300" y="3591950"/>
            <a:chExt cx="295375" cy="293800"/>
          </a:xfrm>
        </p:grpSpPr>
        <p:sp>
          <p:nvSpPr>
            <p:cNvPr id="8885" name="Google Shape;8885;p67"/>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7"/>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7"/>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7"/>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7"/>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7"/>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7"/>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7"/>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7"/>
          <p:cNvGrpSpPr/>
          <p:nvPr/>
        </p:nvGrpSpPr>
        <p:grpSpPr>
          <a:xfrm>
            <a:off x="4411934" y="3866740"/>
            <a:ext cx="329934" cy="329962"/>
            <a:chOff x="3497300" y="3955025"/>
            <a:chExt cx="295375" cy="295400"/>
          </a:xfrm>
        </p:grpSpPr>
        <p:sp>
          <p:nvSpPr>
            <p:cNvPr id="8894" name="Google Shape;8894;p67"/>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7"/>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7"/>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67"/>
          <p:cNvGrpSpPr/>
          <p:nvPr/>
        </p:nvGrpSpPr>
        <p:grpSpPr>
          <a:xfrm>
            <a:off x="6514173" y="3049683"/>
            <a:ext cx="309716" cy="329459"/>
            <a:chOff x="5364750" y="3235150"/>
            <a:chExt cx="277275" cy="294950"/>
          </a:xfrm>
        </p:grpSpPr>
        <p:sp>
          <p:nvSpPr>
            <p:cNvPr id="8898" name="Google Shape;8898;p67"/>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7"/>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7"/>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7"/>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7"/>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7"/>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7"/>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7"/>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67"/>
          <p:cNvGrpSpPr/>
          <p:nvPr/>
        </p:nvGrpSpPr>
        <p:grpSpPr>
          <a:xfrm>
            <a:off x="6503171" y="3464481"/>
            <a:ext cx="331721" cy="332587"/>
            <a:chOff x="5355300" y="3598250"/>
            <a:chExt cx="296975" cy="297750"/>
          </a:xfrm>
        </p:grpSpPr>
        <p:sp>
          <p:nvSpPr>
            <p:cNvPr id="8907" name="Google Shape;8907;p67"/>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7"/>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7"/>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7"/>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7"/>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7"/>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7"/>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7"/>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67"/>
          <p:cNvGrpSpPr/>
          <p:nvPr/>
        </p:nvGrpSpPr>
        <p:grpSpPr>
          <a:xfrm>
            <a:off x="6507136" y="3924810"/>
            <a:ext cx="323790" cy="213822"/>
            <a:chOff x="5358450" y="4015675"/>
            <a:chExt cx="289875" cy="191425"/>
          </a:xfrm>
        </p:grpSpPr>
        <p:sp>
          <p:nvSpPr>
            <p:cNvPr id="8916" name="Google Shape;8916;p67"/>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7"/>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7"/>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7"/>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67"/>
          <p:cNvGrpSpPr/>
          <p:nvPr/>
        </p:nvGrpSpPr>
        <p:grpSpPr>
          <a:xfrm>
            <a:off x="7764616" y="3060629"/>
            <a:ext cx="331721" cy="307566"/>
            <a:chOff x="6543825" y="3202075"/>
            <a:chExt cx="296975" cy="275350"/>
          </a:xfrm>
        </p:grpSpPr>
        <p:sp>
          <p:nvSpPr>
            <p:cNvPr id="8921" name="Google Shape;8921;p67"/>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7"/>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7"/>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7"/>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7"/>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7"/>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7"/>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7"/>
          <p:cNvGrpSpPr/>
          <p:nvPr/>
        </p:nvGrpSpPr>
        <p:grpSpPr>
          <a:xfrm>
            <a:off x="2727312" y="3048999"/>
            <a:ext cx="330827" cy="330827"/>
            <a:chOff x="2037825" y="3254050"/>
            <a:chExt cx="296175" cy="296175"/>
          </a:xfrm>
        </p:grpSpPr>
        <p:sp>
          <p:nvSpPr>
            <p:cNvPr id="8929" name="Google Shape;8929;p67"/>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7"/>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7"/>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7"/>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7"/>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7"/>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67"/>
          <p:cNvGrpSpPr/>
          <p:nvPr/>
        </p:nvGrpSpPr>
        <p:grpSpPr>
          <a:xfrm>
            <a:off x="2725553" y="3465905"/>
            <a:ext cx="334346" cy="329738"/>
            <a:chOff x="2034675" y="3617925"/>
            <a:chExt cx="299325" cy="295200"/>
          </a:xfrm>
        </p:grpSpPr>
        <p:sp>
          <p:nvSpPr>
            <p:cNvPr id="8936" name="Google Shape;8936;p67"/>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7"/>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7"/>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7"/>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7"/>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7"/>
          <p:cNvGrpSpPr/>
          <p:nvPr/>
        </p:nvGrpSpPr>
        <p:grpSpPr>
          <a:xfrm>
            <a:off x="2727312" y="3866754"/>
            <a:ext cx="330827" cy="329934"/>
            <a:chOff x="2037825" y="3981825"/>
            <a:chExt cx="296175" cy="295375"/>
          </a:xfrm>
        </p:grpSpPr>
        <p:sp>
          <p:nvSpPr>
            <p:cNvPr id="8942" name="Google Shape;8942;p67"/>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7"/>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7"/>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67"/>
          <p:cNvGrpSpPr/>
          <p:nvPr/>
        </p:nvGrpSpPr>
        <p:grpSpPr>
          <a:xfrm>
            <a:off x="4823587" y="3079353"/>
            <a:ext cx="330827" cy="270119"/>
            <a:chOff x="3860400" y="3254050"/>
            <a:chExt cx="296175" cy="241825"/>
          </a:xfrm>
        </p:grpSpPr>
        <p:sp>
          <p:nvSpPr>
            <p:cNvPr id="8946" name="Google Shape;8946;p67"/>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7"/>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7"/>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7"/>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7"/>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7"/>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7"/>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67"/>
          <p:cNvGrpSpPr/>
          <p:nvPr/>
        </p:nvGrpSpPr>
        <p:grpSpPr>
          <a:xfrm>
            <a:off x="4823140" y="3465360"/>
            <a:ext cx="331721" cy="330827"/>
            <a:chOff x="3859600" y="3591950"/>
            <a:chExt cx="296975" cy="296175"/>
          </a:xfrm>
        </p:grpSpPr>
        <p:sp>
          <p:nvSpPr>
            <p:cNvPr id="8954" name="Google Shape;8954;p67"/>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7"/>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7"/>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7"/>
          <p:cNvGrpSpPr/>
          <p:nvPr/>
        </p:nvGrpSpPr>
        <p:grpSpPr>
          <a:xfrm>
            <a:off x="4823587" y="3866308"/>
            <a:ext cx="330827" cy="330827"/>
            <a:chOff x="3860400" y="3955025"/>
            <a:chExt cx="296175" cy="296175"/>
          </a:xfrm>
        </p:grpSpPr>
        <p:sp>
          <p:nvSpPr>
            <p:cNvPr id="8958" name="Google Shape;8958;p67"/>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7"/>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7"/>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7"/>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7"/>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7"/>
          <p:cNvGrpSpPr/>
          <p:nvPr/>
        </p:nvGrpSpPr>
        <p:grpSpPr>
          <a:xfrm>
            <a:off x="6916983" y="3049445"/>
            <a:ext cx="336105" cy="329934"/>
            <a:chOff x="5716825" y="3235950"/>
            <a:chExt cx="300900" cy="295375"/>
          </a:xfrm>
        </p:grpSpPr>
        <p:sp>
          <p:nvSpPr>
            <p:cNvPr id="8964" name="Google Shape;8964;p67"/>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7"/>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7"/>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7"/>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67"/>
          <p:cNvGrpSpPr/>
          <p:nvPr/>
        </p:nvGrpSpPr>
        <p:grpSpPr>
          <a:xfrm>
            <a:off x="6929298" y="3475916"/>
            <a:ext cx="311475" cy="309716"/>
            <a:chOff x="5727850" y="3609275"/>
            <a:chExt cx="278850" cy="277275"/>
          </a:xfrm>
        </p:grpSpPr>
        <p:sp>
          <p:nvSpPr>
            <p:cNvPr id="8969" name="Google Shape;8969;p67"/>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7"/>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7"/>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7"/>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7"/>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67"/>
          <p:cNvGrpSpPr/>
          <p:nvPr/>
        </p:nvGrpSpPr>
        <p:grpSpPr>
          <a:xfrm>
            <a:off x="6939868" y="3866754"/>
            <a:ext cx="290336" cy="329934"/>
            <a:chOff x="5736525" y="3963700"/>
            <a:chExt cx="259925" cy="295375"/>
          </a:xfrm>
        </p:grpSpPr>
        <p:sp>
          <p:nvSpPr>
            <p:cNvPr id="8975" name="Google Shape;8975;p67"/>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7"/>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7"/>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7"/>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7"/>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7"/>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7"/>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7"/>
          <p:cNvGrpSpPr/>
          <p:nvPr/>
        </p:nvGrpSpPr>
        <p:grpSpPr>
          <a:xfrm>
            <a:off x="7764616" y="3465360"/>
            <a:ext cx="331721" cy="330827"/>
            <a:chOff x="6553275" y="3604550"/>
            <a:chExt cx="296975" cy="296175"/>
          </a:xfrm>
        </p:grpSpPr>
        <p:sp>
          <p:nvSpPr>
            <p:cNvPr id="8983" name="Google Shape;8983;p67"/>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7"/>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7"/>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7"/>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7"/>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7"/>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92"/>
        <p:cNvGrpSpPr/>
        <p:nvPr/>
      </p:nvGrpSpPr>
      <p:grpSpPr>
        <a:xfrm>
          <a:off x="0" y="0"/>
          <a:ext cx="0" cy="0"/>
          <a:chOff x="0" y="0"/>
          <a:chExt cx="0" cy="0"/>
        </a:xfrm>
      </p:grpSpPr>
      <p:pic>
        <p:nvPicPr>
          <p:cNvPr id="8993" name="Google Shape;8993;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Early detection saves lives </a:t>
            </a:r>
            <a:endParaRPr lang="en-US" dirty="0"/>
          </a:p>
        </p:txBody>
      </p:sp>
      <p:grpSp>
        <p:nvGrpSpPr>
          <p:cNvPr id="3" name="Google Shape;1542;p56"/>
          <p:cNvGrpSpPr/>
          <p:nvPr/>
        </p:nvGrpSpPr>
        <p:grpSpPr>
          <a:xfrm rot="5400000" flipH="1">
            <a:off x="3303335" y="-662191"/>
            <a:ext cx="2754116" cy="5890050"/>
            <a:chOff x="3564075" y="2091586"/>
            <a:chExt cx="329950" cy="667523"/>
          </a:xfrm>
        </p:grpSpPr>
        <p:sp>
          <p:nvSpPr>
            <p:cNvPr id="4" name="Google Shape;1543;p56"/>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544;p56"/>
            <p:cNvGrpSpPr/>
            <p:nvPr/>
          </p:nvGrpSpPr>
          <p:grpSpPr>
            <a:xfrm>
              <a:off x="3577470" y="2091586"/>
              <a:ext cx="203196" cy="352319"/>
              <a:chOff x="3976450" y="5044825"/>
              <a:chExt cx="107625" cy="186600"/>
            </a:xfrm>
          </p:grpSpPr>
          <p:sp>
            <p:nvSpPr>
              <p:cNvPr id="11" name="Google Shape;1545;p56"/>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46;p56"/>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47;p56"/>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48;p56"/>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49;p56"/>
            <p:cNvGrpSpPr/>
            <p:nvPr/>
          </p:nvGrpSpPr>
          <p:grpSpPr>
            <a:xfrm>
              <a:off x="3690735" y="2391610"/>
              <a:ext cx="203290" cy="367499"/>
              <a:chOff x="4036442" y="5279050"/>
              <a:chExt cx="107675" cy="194639"/>
            </a:xfrm>
          </p:grpSpPr>
          <p:sp>
            <p:nvSpPr>
              <p:cNvPr id="7" name="Google Shape;1550;p56"/>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51;p56"/>
              <p:cNvSpPr/>
              <p:nvPr/>
            </p:nvSpPr>
            <p:spPr>
              <a:xfrm>
                <a:off x="4036442" y="5381464"/>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52;p56"/>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53;p56"/>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 name="Sous-titre 3">
            <a:extLst>
              <a:ext uri="{FF2B5EF4-FFF2-40B4-BE49-F238E27FC236}">
                <a16:creationId xmlns:a16="http://schemas.microsoft.com/office/drawing/2014/main" xmlns="" id="{37223C70-A9A5-432C-9ADF-E460C62AEC38}"/>
              </a:ext>
            </a:extLst>
          </p:cNvPr>
          <p:cNvSpPr txBox="1">
            <a:spLocks/>
          </p:cNvSpPr>
          <p:nvPr/>
        </p:nvSpPr>
        <p:spPr>
          <a:xfrm>
            <a:off x="628415" y="2376228"/>
            <a:ext cx="3023935" cy="10483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lvl="0" indent="-304800" algn="ctr">
              <a:buClr>
                <a:srgbClr val="434343"/>
              </a:buClr>
              <a:buSzPts val="1100"/>
            </a:pPr>
            <a:r>
              <a:rPr lang="en-US" sz="1300" dirty="0" smtClean="0">
                <a:solidFill>
                  <a:srgbClr val="434343"/>
                </a:solidFill>
                <a:latin typeface="Roboto Condensed Light"/>
                <a:ea typeface="Roboto Condensed Light"/>
                <a:cs typeface="Roboto Condensed Light"/>
                <a:sym typeface="Roboto Condensed Light"/>
              </a:rPr>
              <a:t>         Unlike </a:t>
            </a:r>
            <a:r>
              <a:rPr lang="en-US" sz="1300" dirty="0">
                <a:solidFill>
                  <a:srgbClr val="434343"/>
                </a:solidFill>
                <a:latin typeface="Roboto Condensed Light"/>
                <a:ea typeface="Roboto Condensed Light"/>
                <a:cs typeface="Roboto Condensed Light"/>
                <a:sym typeface="Roboto Condensed Light"/>
              </a:rPr>
              <a:t>cancers that develop inside the body, </a:t>
            </a:r>
            <a:r>
              <a:rPr lang="en-US" sz="1300" b="1" dirty="0">
                <a:solidFill>
                  <a:srgbClr val="434343"/>
                </a:solidFill>
                <a:latin typeface="Roboto Condensed Light"/>
                <a:ea typeface="Roboto Condensed Light"/>
                <a:cs typeface="Roboto Condensed Light"/>
                <a:sym typeface="Roboto Condensed Light"/>
              </a:rPr>
              <a:t>skin cancers form on the outside</a:t>
            </a:r>
            <a:r>
              <a:rPr lang="en-US" sz="1300" dirty="0">
                <a:solidFill>
                  <a:srgbClr val="434343"/>
                </a:solidFill>
                <a:latin typeface="Roboto Condensed Light"/>
                <a:ea typeface="Roboto Condensed Light"/>
                <a:cs typeface="Roboto Condensed Light"/>
                <a:sym typeface="Roboto Condensed Light"/>
              </a:rPr>
              <a:t> and are usually </a:t>
            </a:r>
            <a:r>
              <a:rPr lang="en-US" sz="1300" b="1" dirty="0">
                <a:solidFill>
                  <a:srgbClr val="434343"/>
                </a:solidFill>
                <a:latin typeface="Roboto Condensed Light"/>
                <a:ea typeface="Roboto Condensed Light"/>
                <a:cs typeface="Roboto Condensed Light"/>
                <a:sym typeface="Roboto Condensed Light"/>
              </a:rPr>
              <a:t>visible</a:t>
            </a:r>
            <a:r>
              <a:rPr lang="en-US" sz="1300" dirty="0">
                <a:solidFill>
                  <a:srgbClr val="434343"/>
                </a:solidFill>
                <a:latin typeface="Roboto Condensed Light"/>
                <a:ea typeface="Roboto Condensed Light"/>
                <a:cs typeface="Roboto Condensed Light"/>
                <a:sym typeface="Roboto Condensed Light"/>
              </a:rPr>
              <a:t>. </a:t>
            </a:r>
          </a:p>
          <a:p>
            <a:pPr algn="ctr"/>
            <a:endParaRPr lang="en-US" dirty="0"/>
          </a:p>
        </p:txBody>
      </p:sp>
      <p:sp>
        <p:nvSpPr>
          <p:cNvPr id="17" name="Titre 4">
            <a:extLst>
              <a:ext uri="{FF2B5EF4-FFF2-40B4-BE49-F238E27FC236}">
                <a16:creationId xmlns:a16="http://schemas.microsoft.com/office/drawing/2014/main" xmlns="" id="{3C724EBE-36C2-45C9-AD59-5B2D80888EBD}"/>
              </a:ext>
            </a:extLst>
          </p:cNvPr>
          <p:cNvSpPr txBox="1">
            <a:spLocks/>
          </p:cNvSpPr>
          <p:nvPr/>
        </p:nvSpPr>
        <p:spPr>
          <a:xfrm>
            <a:off x="5968179" y="2224092"/>
            <a:ext cx="1780500" cy="4275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a:solidFill>
                  <a:srgbClr val="FFFFFF"/>
                </a:solidFill>
                <a:latin typeface="Exo 2"/>
                <a:ea typeface="Exo 2"/>
                <a:cs typeface="Exo 2"/>
                <a:sym typeface="Exo 2"/>
              </a:rPr>
              <a:t>Skin cancer is the cancer you </a:t>
            </a:r>
            <a:r>
              <a:rPr lang="en-US" b="1">
                <a:solidFill>
                  <a:srgbClr val="FFFFFF"/>
                </a:solidFill>
                <a:latin typeface="Exo 2"/>
                <a:ea typeface="Exo 2"/>
                <a:cs typeface="Exo 2"/>
                <a:sym typeface="Exo 2"/>
              </a:rPr>
              <a:t>can </a:t>
            </a:r>
            <a:r>
              <a:rPr lang="en-US" b="1" u="sng" smtClean="0">
                <a:solidFill>
                  <a:srgbClr val="FFFFFF"/>
                </a:solidFill>
                <a:latin typeface="Exo 2"/>
                <a:ea typeface="Exo 2"/>
                <a:cs typeface="Exo 2"/>
                <a:sym typeface="Exo 2"/>
              </a:rPr>
              <a:t>survive</a:t>
            </a:r>
            <a:endParaRPr lang="en-US" u="sng" dirty="0">
              <a:solidFill>
                <a:schemeClr val="bg1"/>
              </a:solidFill>
            </a:endParaRPr>
          </a:p>
        </p:txBody>
      </p:sp>
      <p:sp>
        <p:nvSpPr>
          <p:cNvPr id="18" name="Sous-titre 5">
            <a:extLst>
              <a:ext uri="{FF2B5EF4-FFF2-40B4-BE49-F238E27FC236}">
                <a16:creationId xmlns:a16="http://schemas.microsoft.com/office/drawing/2014/main" xmlns="" id="{FFF0243F-1959-4C96-9CCC-D0A08043071D}"/>
              </a:ext>
            </a:extLst>
          </p:cNvPr>
          <p:cNvSpPr txBox="1">
            <a:spLocks/>
          </p:cNvSpPr>
          <p:nvPr/>
        </p:nvSpPr>
        <p:spPr>
          <a:xfrm>
            <a:off x="5464929" y="3279637"/>
            <a:ext cx="2728811" cy="71861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lvl="0" indent="-304800" algn="ctr">
              <a:buClr>
                <a:srgbClr val="434343"/>
              </a:buClr>
              <a:buSzPts val="1100"/>
            </a:pPr>
            <a:r>
              <a:rPr lang="en-US" sz="1300" dirty="0">
                <a:solidFill>
                  <a:srgbClr val="434343"/>
                </a:solidFill>
                <a:latin typeface="Roboto Condensed Light"/>
                <a:ea typeface="Roboto Condensed Light"/>
                <a:cs typeface="Roboto Condensed Light"/>
                <a:sym typeface="Roboto Condensed Light"/>
              </a:rPr>
              <a:t>When detected early, the 5-year</a:t>
            </a:r>
            <a:r>
              <a:rPr lang="en-US" sz="1300" b="1" dirty="0">
                <a:solidFill>
                  <a:srgbClr val="434343"/>
                </a:solidFill>
                <a:latin typeface="Roboto Condensed Light"/>
                <a:ea typeface="Roboto Condensed Light"/>
                <a:cs typeface="Roboto Condensed Light"/>
                <a:sym typeface="Roboto Condensed Light"/>
              </a:rPr>
              <a:t> survival rate for melanoma is 99 percent.</a:t>
            </a:r>
            <a:endParaRPr lang="en-US" sz="1300" dirty="0">
              <a:solidFill>
                <a:srgbClr val="434343"/>
              </a:solidFill>
              <a:latin typeface="Roboto Condensed Light"/>
              <a:ea typeface="Roboto Condensed Light"/>
              <a:cs typeface="Roboto Condensed Light"/>
              <a:sym typeface="Roboto Condensed Light"/>
            </a:endParaRPr>
          </a:p>
        </p:txBody>
      </p:sp>
      <p:sp>
        <p:nvSpPr>
          <p:cNvPr id="19" name="Google Shape;6883;p63"/>
          <p:cNvSpPr/>
          <p:nvPr/>
        </p:nvSpPr>
        <p:spPr>
          <a:xfrm>
            <a:off x="8193740" y="3125630"/>
            <a:ext cx="546848" cy="872621"/>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863;p55"/>
          <p:cNvGrpSpPr/>
          <p:nvPr/>
        </p:nvGrpSpPr>
        <p:grpSpPr>
          <a:xfrm rot="5551938">
            <a:off x="4424605" y="3251916"/>
            <a:ext cx="584273" cy="881050"/>
            <a:chOff x="4811425" y="2065025"/>
            <a:chExt cx="41500" cy="44200"/>
          </a:xfrm>
        </p:grpSpPr>
        <p:sp>
          <p:nvSpPr>
            <p:cNvPr id="21" name="Google Shape;864;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65;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Titre 4">
            <a:extLst>
              <a:ext uri="{FF2B5EF4-FFF2-40B4-BE49-F238E27FC236}">
                <a16:creationId xmlns:a16="http://schemas.microsoft.com/office/drawing/2014/main" xmlns="" id="{3C724EBE-36C2-45C9-AD59-5B2D80888EBD}"/>
              </a:ext>
            </a:extLst>
          </p:cNvPr>
          <p:cNvSpPr txBox="1">
            <a:spLocks/>
          </p:cNvSpPr>
          <p:nvPr/>
        </p:nvSpPr>
        <p:spPr>
          <a:xfrm>
            <a:off x="1587695" y="1310433"/>
            <a:ext cx="1780500" cy="4275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a:solidFill>
                  <a:srgbClr val="FFFFFF"/>
                </a:solidFill>
                <a:latin typeface="Exo 2"/>
                <a:ea typeface="Exo 2"/>
                <a:cs typeface="Exo 2"/>
                <a:sym typeface="Exo 2"/>
              </a:rPr>
              <a:t>Skin cancer is the cancer you can </a:t>
            </a:r>
            <a:r>
              <a:rPr lang="en-US" b="1" u="sng" dirty="0">
                <a:solidFill>
                  <a:srgbClr val="FFFFFF"/>
                </a:solidFill>
                <a:latin typeface="Exo 2"/>
                <a:ea typeface="Exo 2"/>
                <a:cs typeface="Exo 2"/>
                <a:sym typeface="Exo 2"/>
              </a:rPr>
              <a:t>see </a:t>
            </a:r>
            <a:r>
              <a:rPr lang="en-US" i="1" dirty="0" smtClean="0"/>
              <a:t/>
            </a:r>
            <a:br>
              <a:rPr lang="en-US" i="1" dirty="0" smtClean="0"/>
            </a:br>
            <a:endParaRPr lang="en-US" dirty="0"/>
          </a:p>
        </p:txBody>
      </p:sp>
      <p:grpSp>
        <p:nvGrpSpPr>
          <p:cNvPr id="24" name="Google Shape;6808;p63"/>
          <p:cNvGrpSpPr/>
          <p:nvPr/>
        </p:nvGrpSpPr>
        <p:grpSpPr>
          <a:xfrm>
            <a:off x="356938" y="2510400"/>
            <a:ext cx="627789" cy="376228"/>
            <a:chOff x="-27728850" y="2382950"/>
            <a:chExt cx="297750" cy="193000"/>
          </a:xfrm>
        </p:grpSpPr>
        <p:sp>
          <p:nvSpPr>
            <p:cNvPr id="25" name="Google Shape;6809;p63"/>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810;p63"/>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811;p63"/>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TextBox 27"/>
          <p:cNvSpPr txBox="1"/>
          <p:nvPr/>
        </p:nvSpPr>
        <p:spPr>
          <a:xfrm>
            <a:off x="3300779" y="3986712"/>
            <a:ext cx="2842725" cy="1092607"/>
          </a:xfrm>
          <a:prstGeom prst="rect">
            <a:avLst/>
          </a:prstGeom>
          <a:noFill/>
        </p:spPr>
        <p:txBody>
          <a:bodyPr wrap="square" rtlCol="0">
            <a:spAutoFit/>
          </a:bodyPr>
          <a:lstStyle/>
          <a:p>
            <a:pPr algn="ctr"/>
            <a:r>
              <a:rPr lang="en-US" sz="1300" b="1" dirty="0" smtClean="0">
                <a:solidFill>
                  <a:srgbClr val="434343"/>
                </a:solidFill>
                <a:latin typeface="Roboto Condensed Light"/>
                <a:ea typeface="Roboto Condensed Light"/>
                <a:cs typeface="Roboto Condensed Light"/>
                <a:sym typeface="Roboto Condensed Light"/>
              </a:rPr>
              <a:t>Automating skin-cancer identification</a:t>
            </a:r>
          </a:p>
          <a:p>
            <a:pPr algn="ctr"/>
            <a:r>
              <a:rPr lang="en-US" sz="1300" dirty="0" smtClean="0">
                <a:solidFill>
                  <a:srgbClr val="434343"/>
                </a:solidFill>
                <a:latin typeface="Roboto Condensed Light"/>
                <a:ea typeface="Roboto Condensed Light"/>
                <a:cs typeface="Roboto Condensed Light"/>
                <a:sym typeface="Roboto Condensed Light"/>
              </a:rPr>
              <a:t>People take a picture of their skin (mole, spot, open sore</a:t>
            </a:r>
            <a:r>
              <a:rPr lang="mr-IN" sz="1300" dirty="0" smtClean="0">
                <a:solidFill>
                  <a:srgbClr val="434343"/>
                </a:solidFill>
                <a:latin typeface="Roboto Condensed Light"/>
                <a:ea typeface="Roboto Condensed Light"/>
                <a:cs typeface="Roboto Condensed Light"/>
                <a:sym typeface="Roboto Condensed Light"/>
              </a:rPr>
              <a:t>…</a:t>
            </a:r>
            <a:r>
              <a:rPr lang="fr-FR" sz="1300" dirty="0" smtClean="0">
                <a:solidFill>
                  <a:srgbClr val="434343"/>
                </a:solidFill>
                <a:latin typeface="Roboto Condensed Light"/>
                <a:ea typeface="Roboto Condensed Light"/>
                <a:cs typeface="Roboto Condensed Light"/>
                <a:sym typeface="Roboto Condensed Light"/>
              </a:rPr>
              <a:t>) </a:t>
            </a:r>
            <a:r>
              <a:rPr lang="en-US" sz="1300" dirty="0" smtClean="0">
                <a:solidFill>
                  <a:srgbClr val="434343"/>
                </a:solidFill>
                <a:latin typeface="Roboto Condensed Light"/>
                <a:ea typeface="Roboto Condensed Light"/>
                <a:cs typeface="Roboto Condensed Light"/>
                <a:sym typeface="Roboto Condensed Light"/>
              </a:rPr>
              <a:t>and know if they have to worry or not</a:t>
            </a:r>
            <a:endParaRPr lang="en-US" sz="1300" dirty="0"/>
          </a:p>
        </p:txBody>
      </p:sp>
    </p:spTree>
    <p:extLst>
      <p:ext uri="{BB962C8B-B14F-4D97-AF65-F5344CB8AC3E}">
        <p14:creationId xmlns:p14="http://schemas.microsoft.com/office/powerpoint/2010/main" val="868338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CCEF0A-F09C-4F13-AD3A-55A82BBF7A3C}"/>
              </a:ext>
            </a:extLst>
          </p:cNvPr>
          <p:cNvSpPr>
            <a:spLocks noGrp="1"/>
          </p:cNvSpPr>
          <p:nvPr>
            <p:ph type="ctrTitle"/>
          </p:nvPr>
        </p:nvSpPr>
        <p:spPr/>
        <p:txBody>
          <a:bodyPr/>
          <a:lstStyle/>
          <a:p>
            <a:endParaRPr lang="en-US"/>
          </a:p>
        </p:txBody>
      </p:sp>
      <p:sp>
        <p:nvSpPr>
          <p:cNvPr id="3" name="Title 2">
            <a:extLst>
              <a:ext uri="{FF2B5EF4-FFF2-40B4-BE49-F238E27FC236}">
                <a16:creationId xmlns:a16="http://schemas.microsoft.com/office/drawing/2014/main" xmlns="" id="{63437236-0407-41F3-991A-962485EC524F}"/>
              </a:ext>
            </a:extLst>
          </p:cNvPr>
          <p:cNvSpPr>
            <a:spLocks noGrp="1"/>
          </p:cNvSpPr>
          <p:nvPr>
            <p:ph type="ctrTitle" idx="2"/>
          </p:nvPr>
        </p:nvSpPr>
        <p:spPr>
          <a:xfrm>
            <a:off x="1571621" y="3849050"/>
            <a:ext cx="1257900" cy="427500"/>
          </a:xfrm>
        </p:spPr>
        <p:txBody>
          <a:bodyPr/>
          <a:lstStyle/>
          <a:p>
            <a:r>
              <a:rPr lang="en-US" dirty="0">
                <a:hlinkClick r:id="rId2"/>
              </a:rPr>
              <a:t>https://www.ncbi.nlm.nih.gov/pmc/articles/PMC4921724/</a:t>
            </a:r>
            <a:endParaRPr lang="en-US" dirty="0"/>
          </a:p>
        </p:txBody>
      </p:sp>
      <p:sp>
        <p:nvSpPr>
          <p:cNvPr id="4" name="Subtitle 3">
            <a:extLst>
              <a:ext uri="{FF2B5EF4-FFF2-40B4-BE49-F238E27FC236}">
                <a16:creationId xmlns:a16="http://schemas.microsoft.com/office/drawing/2014/main" xmlns="" id="{31958BBC-55E9-4CA8-923D-04813B53A78D}"/>
              </a:ext>
            </a:extLst>
          </p:cNvPr>
          <p:cNvSpPr>
            <a:spLocks noGrp="1"/>
          </p:cNvSpPr>
          <p:nvPr>
            <p:ph type="subTitle" idx="1"/>
          </p:nvPr>
        </p:nvSpPr>
        <p:spPr>
          <a:xfrm>
            <a:off x="519953" y="1650025"/>
            <a:ext cx="4419599" cy="1003200"/>
          </a:xfrm>
        </p:spPr>
        <p:txBody>
          <a:bodyPr/>
          <a:lstStyle/>
          <a:p>
            <a:r>
              <a:rPr lang="en-US" i="1" dirty="0"/>
              <a:t>Background</a:t>
            </a:r>
            <a:r>
              <a:rPr lang="en-US" dirty="0"/>
              <a:t>. One of the fatal disorders causing death is malignant melanoma, the deadliest form of skin cancer. The aim of the modern dermatology is the early detection of skin cancer, which usually results in reducing the mortality rate and less extensive treatment. This paper presents a study on classification of melanoma in the early stage of development using SVMs as a useful technique for data classification.</a:t>
            </a:r>
          </a:p>
        </p:txBody>
      </p:sp>
      <p:sp>
        <p:nvSpPr>
          <p:cNvPr id="5" name="Title 4">
            <a:extLst>
              <a:ext uri="{FF2B5EF4-FFF2-40B4-BE49-F238E27FC236}">
                <a16:creationId xmlns:a16="http://schemas.microsoft.com/office/drawing/2014/main" xmlns="" id="{DB986BF9-6F2B-4CE3-AF68-960A053263DA}"/>
              </a:ext>
            </a:extLst>
          </p:cNvPr>
          <p:cNvSpPr>
            <a:spLocks noGrp="1"/>
          </p:cNvSpPr>
          <p:nvPr>
            <p:ph type="ctrTitle" idx="3"/>
          </p:nvPr>
        </p:nvSpPr>
        <p:spPr/>
        <p:txBody>
          <a:bodyPr/>
          <a:lstStyle/>
          <a:p>
            <a:r>
              <a:rPr lang="en-US" dirty="0">
                <a:hlinkClick r:id="rId3"/>
              </a:rPr>
              <a:t>https://cs.stanford.edu/people/esteva/nature/</a:t>
            </a:r>
            <a:endParaRPr lang="en-US" dirty="0"/>
          </a:p>
        </p:txBody>
      </p:sp>
      <p:sp>
        <p:nvSpPr>
          <p:cNvPr id="6" name="Subtitle 5">
            <a:extLst>
              <a:ext uri="{FF2B5EF4-FFF2-40B4-BE49-F238E27FC236}">
                <a16:creationId xmlns:a16="http://schemas.microsoft.com/office/drawing/2014/main" xmlns="" id="{77C4D618-FCA3-46AB-A560-DB62C5909014}"/>
              </a:ext>
            </a:extLst>
          </p:cNvPr>
          <p:cNvSpPr>
            <a:spLocks noGrp="1"/>
          </p:cNvSpPr>
          <p:nvPr>
            <p:ph type="subTitle" idx="4"/>
          </p:nvPr>
        </p:nvSpPr>
        <p:spPr>
          <a:xfrm>
            <a:off x="6518957" y="1447477"/>
            <a:ext cx="2157300" cy="1003200"/>
          </a:xfrm>
        </p:spPr>
        <p:txBody>
          <a:bodyPr/>
          <a:lstStyle/>
          <a:p>
            <a:r>
              <a:rPr lang="en-US" dirty="0"/>
              <a:t>Skin cancer, the most common human malignancy, is primarily diagnosed visually, beginning with an initial clinical screening and followed potentially by </a:t>
            </a:r>
            <a:r>
              <a:rPr lang="en-US" dirty="0" err="1"/>
              <a:t>dermoscopic</a:t>
            </a:r>
            <a:r>
              <a:rPr lang="en-US" dirty="0"/>
              <a:t> analysis, a biopsy and histopathological examination. Automated classification of skin lesions using images is a challenging task owing to the fine-grained variability in the appearance of skin lesions.</a:t>
            </a:r>
          </a:p>
        </p:txBody>
      </p:sp>
    </p:spTree>
    <p:extLst>
      <p:ext uri="{BB962C8B-B14F-4D97-AF65-F5344CB8AC3E}">
        <p14:creationId xmlns:p14="http://schemas.microsoft.com/office/powerpoint/2010/main" val="2243890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16A0F8-8617-409B-A119-1F545150245A}"/>
              </a:ext>
            </a:extLst>
          </p:cNvPr>
          <p:cNvSpPr>
            <a:spLocks noGrp="1"/>
          </p:cNvSpPr>
          <p:nvPr>
            <p:ph type="ctrTitle"/>
          </p:nvPr>
        </p:nvSpPr>
        <p:spPr/>
        <p:txBody>
          <a:bodyPr/>
          <a:lstStyle/>
          <a:p>
            <a:r>
              <a:rPr lang="en-US" dirty="0" smtClean="0"/>
              <a:t>The ISIC Melanoma Project</a:t>
            </a:r>
            <a:endParaRPr lang="en-US" dirty="0"/>
          </a:p>
        </p:txBody>
      </p:sp>
      <p:pic>
        <p:nvPicPr>
          <p:cNvPr id="7" name="Picture 6" descr="A close up of a person&#10;&#10;Description automatically generated">
            <a:extLst>
              <a:ext uri="{FF2B5EF4-FFF2-40B4-BE49-F238E27FC236}">
                <a16:creationId xmlns:a16="http://schemas.microsoft.com/office/drawing/2014/main" xmlns="" id="{4E7EBF10-E673-4251-AC76-7C3F6FC430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343" y="3422768"/>
            <a:ext cx="1117660" cy="1117660"/>
          </a:xfrm>
          <a:prstGeom prst="rect">
            <a:avLst/>
          </a:prstGeom>
        </p:spPr>
      </p:pic>
      <p:pic>
        <p:nvPicPr>
          <p:cNvPr id="8" name="Picture 7" descr="A picture containing food, sitting, plate, close&#10;&#10;Description automatically generated">
            <a:extLst>
              <a:ext uri="{FF2B5EF4-FFF2-40B4-BE49-F238E27FC236}">
                <a16:creationId xmlns:a16="http://schemas.microsoft.com/office/drawing/2014/main" xmlns="" id="{CA2536A9-FD73-41AD-8813-0414474966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1830" y="3422768"/>
            <a:ext cx="1117660" cy="1117660"/>
          </a:xfrm>
          <a:prstGeom prst="rect">
            <a:avLst/>
          </a:prstGeom>
        </p:spPr>
      </p:pic>
      <p:sp>
        <p:nvSpPr>
          <p:cNvPr id="9" name="TextBox 8">
            <a:extLst>
              <a:ext uri="{FF2B5EF4-FFF2-40B4-BE49-F238E27FC236}">
                <a16:creationId xmlns:a16="http://schemas.microsoft.com/office/drawing/2014/main" xmlns="" id="{E06DA7E1-E1AD-4C70-87A3-3C3206071655}"/>
              </a:ext>
            </a:extLst>
          </p:cNvPr>
          <p:cNvSpPr txBox="1"/>
          <p:nvPr/>
        </p:nvSpPr>
        <p:spPr>
          <a:xfrm>
            <a:off x="751045" y="4540428"/>
            <a:ext cx="2133600" cy="307777"/>
          </a:xfrm>
          <a:prstGeom prst="rect">
            <a:avLst/>
          </a:prstGeom>
          <a:noFill/>
        </p:spPr>
        <p:txBody>
          <a:bodyPr wrap="square" rtlCol="0">
            <a:spAutoFit/>
          </a:bodyPr>
          <a:lstStyle/>
          <a:p>
            <a:pPr algn="ctr"/>
            <a:r>
              <a:rPr lang="en-US" i="1" dirty="0" smtClean="0">
                <a:solidFill>
                  <a:srgbClr val="434343"/>
                </a:solidFill>
                <a:latin typeface="Roboto Condensed Light"/>
                <a:ea typeface="Roboto Condensed Light"/>
                <a:cs typeface="Roboto Condensed Light"/>
                <a:sym typeface="Roboto Condensed Light"/>
              </a:rPr>
              <a:t>Benign</a:t>
            </a:r>
            <a:endParaRPr lang="en-US" i="1" dirty="0"/>
          </a:p>
        </p:txBody>
      </p:sp>
      <p:sp>
        <p:nvSpPr>
          <p:cNvPr id="10" name="TextBox 9">
            <a:extLst>
              <a:ext uri="{FF2B5EF4-FFF2-40B4-BE49-F238E27FC236}">
                <a16:creationId xmlns:a16="http://schemas.microsoft.com/office/drawing/2014/main" xmlns="" id="{3705D159-50C0-49BC-ADFD-DCAA35B546D7}"/>
              </a:ext>
            </a:extLst>
          </p:cNvPr>
          <p:cNvSpPr txBox="1"/>
          <p:nvPr/>
        </p:nvSpPr>
        <p:spPr>
          <a:xfrm>
            <a:off x="2367830" y="4540428"/>
            <a:ext cx="2133600" cy="307777"/>
          </a:xfrm>
          <a:prstGeom prst="rect">
            <a:avLst/>
          </a:prstGeom>
          <a:noFill/>
        </p:spPr>
        <p:txBody>
          <a:bodyPr wrap="square" rtlCol="0">
            <a:spAutoFit/>
          </a:bodyPr>
          <a:lstStyle/>
          <a:p>
            <a:pPr algn="ctr"/>
            <a:r>
              <a:rPr lang="en-US" i="1" dirty="0" smtClean="0">
                <a:solidFill>
                  <a:srgbClr val="434343"/>
                </a:solidFill>
                <a:latin typeface="Roboto Condensed Light"/>
                <a:ea typeface="Roboto Condensed Light"/>
                <a:cs typeface="Roboto Condensed Light"/>
                <a:sym typeface="Roboto Condensed Light"/>
              </a:rPr>
              <a:t>Malignant</a:t>
            </a:r>
            <a:endParaRPr lang="en-US" i="1" dirty="0"/>
          </a:p>
        </p:txBody>
      </p:sp>
      <p:sp>
        <p:nvSpPr>
          <p:cNvPr id="13" name="Rectangle 12"/>
          <p:cNvSpPr/>
          <p:nvPr/>
        </p:nvSpPr>
        <p:spPr>
          <a:xfrm>
            <a:off x="5465467" y="2591149"/>
            <a:ext cx="3595406" cy="523220"/>
          </a:xfrm>
          <a:prstGeom prst="rect">
            <a:avLst/>
          </a:prstGeom>
        </p:spPr>
        <p:txBody>
          <a:bodyPr wrap="square">
            <a:spAutoFit/>
          </a:bodyPr>
          <a:lstStyle/>
          <a:p>
            <a:pPr marL="152400" lvl="0" algn="ctr">
              <a:buClr>
                <a:srgbClr val="434343"/>
              </a:buClr>
              <a:buSzPts val="1100"/>
            </a:pPr>
            <a:r>
              <a:rPr lang="en-US" dirty="0" smtClean="0">
                <a:solidFill>
                  <a:srgbClr val="434343"/>
                </a:solidFill>
                <a:latin typeface="Roboto Condensed Light"/>
                <a:ea typeface="Roboto Condensed Light"/>
                <a:cs typeface="Roboto Condensed Light"/>
                <a:sym typeface="Roboto Condensed Light"/>
              </a:rPr>
              <a:t> </a:t>
            </a:r>
            <a:r>
              <a:rPr lang="en-US" b="1" dirty="0">
                <a:solidFill>
                  <a:srgbClr val="434343"/>
                </a:solidFill>
                <a:latin typeface="Roboto Condensed Light"/>
                <a:ea typeface="Roboto Condensed Light"/>
                <a:cs typeface="Roboto Condensed Light"/>
                <a:sym typeface="Roboto Condensed Light"/>
              </a:rPr>
              <a:t>educate</a:t>
            </a:r>
            <a:r>
              <a:rPr lang="en-US" dirty="0">
                <a:solidFill>
                  <a:srgbClr val="434343"/>
                </a:solidFill>
                <a:latin typeface="Roboto Condensed Light"/>
                <a:ea typeface="Roboto Condensed Light"/>
                <a:cs typeface="Roboto Condensed Light"/>
                <a:sym typeface="Roboto Condensed Light"/>
              </a:rPr>
              <a:t> professionals and the public in melanoma </a:t>
            </a:r>
            <a:r>
              <a:rPr lang="en-US" dirty="0" smtClean="0">
                <a:solidFill>
                  <a:srgbClr val="434343"/>
                </a:solidFill>
                <a:latin typeface="Roboto Condensed Light"/>
                <a:ea typeface="Roboto Condensed Light"/>
                <a:cs typeface="Roboto Condensed Light"/>
                <a:sym typeface="Roboto Condensed Light"/>
              </a:rPr>
              <a:t>recognition</a:t>
            </a:r>
            <a:endParaRPr lang="en-US" dirty="0">
              <a:solidFill>
                <a:srgbClr val="434343"/>
              </a:solidFill>
              <a:latin typeface="Roboto Condensed Light"/>
              <a:ea typeface="Roboto Condensed Light"/>
              <a:cs typeface="Roboto Condensed Light"/>
              <a:sym typeface="Roboto Condensed Light"/>
            </a:endParaRPr>
          </a:p>
        </p:txBody>
      </p:sp>
      <p:sp>
        <p:nvSpPr>
          <p:cNvPr id="14" name="Rectangle 13"/>
          <p:cNvSpPr/>
          <p:nvPr/>
        </p:nvSpPr>
        <p:spPr>
          <a:xfrm>
            <a:off x="1297465" y="2598380"/>
            <a:ext cx="2356158" cy="738664"/>
          </a:xfrm>
          <a:prstGeom prst="rect">
            <a:avLst/>
          </a:prstGeom>
        </p:spPr>
        <p:txBody>
          <a:bodyPr wrap="square">
            <a:spAutoFit/>
          </a:bodyPr>
          <a:lstStyle/>
          <a:p>
            <a:pPr marL="152400" lvl="0" algn="ctr">
              <a:buClr>
                <a:srgbClr val="434343"/>
              </a:buClr>
              <a:buSzPts val="1100"/>
            </a:pPr>
            <a:r>
              <a:rPr lang="en-US" dirty="0">
                <a:solidFill>
                  <a:srgbClr val="434343"/>
                </a:solidFill>
                <a:latin typeface="Roboto Condensed Light"/>
                <a:ea typeface="Roboto Condensed Light"/>
                <a:cs typeface="Roboto Condensed Light"/>
                <a:sym typeface="Roboto Condensed Light"/>
              </a:rPr>
              <a:t>Create a </a:t>
            </a:r>
            <a:r>
              <a:rPr lang="en-US" b="1" dirty="0">
                <a:solidFill>
                  <a:srgbClr val="434343"/>
                </a:solidFill>
                <a:latin typeface="Roboto Condensed Light"/>
                <a:ea typeface="Roboto Condensed Light"/>
                <a:cs typeface="Roboto Condensed Light"/>
                <a:sym typeface="Roboto Condensed Light"/>
              </a:rPr>
              <a:t>public archive </a:t>
            </a:r>
            <a:r>
              <a:rPr lang="en-US" dirty="0">
                <a:solidFill>
                  <a:srgbClr val="434343"/>
                </a:solidFill>
                <a:latin typeface="Roboto Condensed Light"/>
                <a:ea typeface="Roboto Condensed Light"/>
                <a:cs typeface="Roboto Condensed Light"/>
                <a:sym typeface="Roboto Condensed Light"/>
              </a:rPr>
              <a:t>of clinical and </a:t>
            </a:r>
            <a:r>
              <a:rPr lang="en-US" dirty="0" err="1">
                <a:solidFill>
                  <a:srgbClr val="434343"/>
                </a:solidFill>
                <a:latin typeface="Roboto Condensed Light"/>
                <a:ea typeface="Roboto Condensed Light"/>
                <a:cs typeface="Roboto Condensed Light"/>
                <a:sym typeface="Roboto Condensed Light"/>
              </a:rPr>
              <a:t>desmoscopic</a:t>
            </a:r>
            <a:r>
              <a:rPr lang="en-US" dirty="0">
                <a:solidFill>
                  <a:srgbClr val="434343"/>
                </a:solidFill>
                <a:latin typeface="Roboto Condensed Light"/>
                <a:ea typeface="Roboto Condensed Light"/>
                <a:cs typeface="Roboto Condensed Light"/>
                <a:sym typeface="Roboto Condensed Light"/>
              </a:rPr>
              <a:t> </a:t>
            </a:r>
            <a:r>
              <a:rPr lang="en-US" b="1" dirty="0">
                <a:solidFill>
                  <a:srgbClr val="434343"/>
                </a:solidFill>
                <a:latin typeface="Roboto Condensed Light"/>
                <a:ea typeface="Roboto Condensed Light"/>
                <a:cs typeface="Roboto Condensed Light"/>
                <a:sym typeface="Roboto Condensed Light"/>
              </a:rPr>
              <a:t>images</a:t>
            </a:r>
            <a:r>
              <a:rPr lang="en-US" dirty="0">
                <a:solidFill>
                  <a:srgbClr val="434343"/>
                </a:solidFill>
                <a:latin typeface="Roboto Condensed Light"/>
                <a:ea typeface="Roboto Condensed Light"/>
                <a:cs typeface="Roboto Condensed Light"/>
                <a:sym typeface="Roboto Condensed Light"/>
              </a:rPr>
              <a:t> of skin lesions</a:t>
            </a:r>
            <a:endParaRPr lang="en-US" dirty="0">
              <a:solidFill>
                <a:srgbClr val="434343"/>
              </a:solidFill>
              <a:latin typeface="Roboto Condensed Light"/>
              <a:ea typeface="Roboto Condensed Light"/>
              <a:cs typeface="Roboto Condensed Light"/>
              <a:sym typeface="Roboto Condensed Light"/>
            </a:endParaRPr>
          </a:p>
        </p:txBody>
      </p:sp>
      <p:grpSp>
        <p:nvGrpSpPr>
          <p:cNvPr id="41" name="Google Shape;884;p55"/>
          <p:cNvGrpSpPr/>
          <p:nvPr/>
        </p:nvGrpSpPr>
        <p:grpSpPr>
          <a:xfrm rot="20083526">
            <a:off x="4479107" y="2748078"/>
            <a:ext cx="827325" cy="411317"/>
            <a:chOff x="4920150" y="1977875"/>
            <a:chExt cx="68525" cy="33800"/>
          </a:xfrm>
        </p:grpSpPr>
        <p:sp>
          <p:nvSpPr>
            <p:cNvPr id="42" name="Google Shape;885;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86;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87;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Rectangle 44"/>
          <p:cNvSpPr/>
          <p:nvPr/>
        </p:nvSpPr>
        <p:spPr>
          <a:xfrm>
            <a:off x="5702284" y="3407785"/>
            <a:ext cx="3184858" cy="318546"/>
          </a:xfrm>
          <a:prstGeom prst="rect">
            <a:avLst/>
          </a:prstGeom>
          <a:ln w="25400" cap="rnd" cmpd="dbl">
            <a:noFill/>
            <a:prstDash val="sysDot"/>
          </a:ln>
        </p:spPr>
        <p:txBody>
          <a:bodyPr wrap="square">
            <a:spAutoFit/>
          </a:bodyPr>
          <a:lstStyle/>
          <a:p>
            <a:pPr marL="152400" lvl="0" algn="ctr">
              <a:buClr>
                <a:srgbClr val="434343"/>
              </a:buClr>
              <a:buSzPts val="1100"/>
            </a:pPr>
            <a:r>
              <a:rPr lang="en-US" b="1" dirty="0">
                <a:solidFill>
                  <a:srgbClr val="434343"/>
                </a:solidFill>
                <a:latin typeface="Roboto Condensed Light"/>
                <a:ea typeface="Roboto Condensed Light"/>
                <a:cs typeface="Roboto Condensed Light"/>
                <a:sym typeface="Roboto Condensed Light"/>
              </a:rPr>
              <a:t>automate</a:t>
            </a:r>
            <a:r>
              <a:rPr lang="en-US" dirty="0">
                <a:solidFill>
                  <a:srgbClr val="434343"/>
                </a:solidFill>
                <a:latin typeface="Roboto Condensed Light"/>
                <a:ea typeface="Roboto Condensed Light"/>
                <a:cs typeface="Roboto Condensed Light"/>
                <a:sym typeface="Roboto Condensed Light"/>
              </a:rPr>
              <a:t> diagnosis of melanoma </a:t>
            </a:r>
            <a:endParaRPr lang="en-US" dirty="0">
              <a:solidFill>
                <a:srgbClr val="434343"/>
              </a:solidFill>
              <a:latin typeface="Roboto Condensed Light"/>
              <a:ea typeface="Roboto Condensed Light"/>
              <a:cs typeface="Roboto Condensed Light"/>
              <a:sym typeface="Roboto Condensed Light"/>
            </a:endParaRPr>
          </a:p>
        </p:txBody>
      </p:sp>
      <p:grpSp>
        <p:nvGrpSpPr>
          <p:cNvPr id="46" name="Google Shape;884;p55"/>
          <p:cNvGrpSpPr/>
          <p:nvPr/>
        </p:nvGrpSpPr>
        <p:grpSpPr>
          <a:xfrm rot="1793544">
            <a:off x="4492393" y="3293167"/>
            <a:ext cx="827325" cy="411317"/>
            <a:chOff x="4920150" y="1977875"/>
            <a:chExt cx="68525" cy="33800"/>
          </a:xfrm>
        </p:grpSpPr>
        <p:sp>
          <p:nvSpPr>
            <p:cNvPr id="47" name="Google Shape;885;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86;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87;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Rectangle 5"/>
          <p:cNvSpPr/>
          <p:nvPr/>
        </p:nvSpPr>
        <p:spPr>
          <a:xfrm>
            <a:off x="2215430" y="1074700"/>
            <a:ext cx="4572000" cy="1169551"/>
          </a:xfrm>
          <a:prstGeom prst="rect">
            <a:avLst/>
          </a:prstGeom>
        </p:spPr>
        <p:txBody>
          <a:bodyPr>
            <a:spAutoFit/>
          </a:bodyPr>
          <a:lstStyle/>
          <a:p>
            <a:pPr marL="457200" lvl="0" indent="-304800" algn="ctr">
              <a:buClr>
                <a:srgbClr val="434343"/>
              </a:buClr>
              <a:buSzPts val="1100"/>
            </a:pPr>
            <a:r>
              <a:rPr lang="en-US" dirty="0" smtClean="0">
                <a:solidFill>
                  <a:srgbClr val="434343"/>
                </a:solidFill>
                <a:latin typeface="Roboto Condensed Light"/>
                <a:ea typeface="Roboto Condensed Light"/>
                <a:cs typeface="Roboto Condensed Light"/>
                <a:sym typeface="Roboto Condensed Light"/>
              </a:rPr>
              <a:t>       The </a:t>
            </a:r>
            <a:r>
              <a:rPr lang="en-US" dirty="0">
                <a:solidFill>
                  <a:srgbClr val="434343"/>
                </a:solidFill>
                <a:latin typeface="Roboto Condensed Light"/>
                <a:ea typeface="Roboto Condensed Light"/>
                <a:cs typeface="Roboto Condensed Light"/>
                <a:sym typeface="Roboto Condensed Light"/>
              </a:rPr>
              <a:t>International Skin Imaging Collaboration is an academia and industry partnership designed to facilitate the application of </a:t>
            </a:r>
            <a:r>
              <a:rPr lang="en-US" b="1" dirty="0">
                <a:solidFill>
                  <a:srgbClr val="434343"/>
                </a:solidFill>
                <a:latin typeface="Roboto Condensed Light"/>
                <a:ea typeface="Roboto Condensed Light"/>
                <a:cs typeface="Roboto Condensed Light"/>
                <a:sym typeface="Roboto Condensed Light"/>
              </a:rPr>
              <a:t>digital skin imaging </a:t>
            </a:r>
            <a:r>
              <a:rPr lang="en-US" dirty="0">
                <a:solidFill>
                  <a:srgbClr val="434343"/>
                </a:solidFill>
                <a:latin typeface="Roboto Condensed Light"/>
                <a:ea typeface="Roboto Condensed Light"/>
                <a:cs typeface="Roboto Condensed Light"/>
                <a:sym typeface="Roboto Condensed Light"/>
              </a:rPr>
              <a:t>to help </a:t>
            </a:r>
            <a:r>
              <a:rPr lang="en-US" b="1" dirty="0">
                <a:solidFill>
                  <a:srgbClr val="434343"/>
                </a:solidFill>
                <a:latin typeface="Roboto Condensed Light"/>
                <a:ea typeface="Roboto Condensed Light"/>
                <a:cs typeface="Roboto Condensed Light"/>
                <a:sym typeface="Roboto Condensed Light"/>
              </a:rPr>
              <a:t>reduce melanoma-related deaths and unnecessary biopsies </a:t>
            </a:r>
          </a:p>
        </p:txBody>
      </p:sp>
    </p:spTree>
    <p:extLst>
      <p:ext uri="{BB962C8B-B14F-4D97-AF65-F5344CB8AC3E}">
        <p14:creationId xmlns:p14="http://schemas.microsoft.com/office/powerpoint/2010/main" val="1956173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16A0F8-8617-409B-A119-1F545150245A}"/>
              </a:ext>
            </a:extLst>
          </p:cNvPr>
          <p:cNvSpPr>
            <a:spLocks noGrp="1"/>
          </p:cNvSpPr>
          <p:nvPr>
            <p:ph type="ctrTitle"/>
          </p:nvPr>
        </p:nvSpPr>
        <p:spPr/>
        <p:txBody>
          <a:bodyPr/>
          <a:lstStyle/>
          <a:p>
            <a:r>
              <a:rPr lang="en-US" dirty="0" smtClean="0"/>
              <a:t>The ISIC Melanoma Project</a:t>
            </a:r>
            <a:endParaRPr lang="en-US" dirty="0"/>
          </a:p>
        </p:txBody>
      </p:sp>
      <p:pic>
        <p:nvPicPr>
          <p:cNvPr id="7" name="Picture 6" descr="A close up of a person&#10;&#10;Description automatically generated">
            <a:extLst>
              <a:ext uri="{FF2B5EF4-FFF2-40B4-BE49-F238E27FC236}">
                <a16:creationId xmlns:a16="http://schemas.microsoft.com/office/drawing/2014/main" xmlns="" id="{4E7EBF10-E673-4251-AC76-7C3F6FC430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343" y="3422768"/>
            <a:ext cx="1117660" cy="1117660"/>
          </a:xfrm>
          <a:prstGeom prst="rect">
            <a:avLst/>
          </a:prstGeom>
        </p:spPr>
      </p:pic>
      <p:pic>
        <p:nvPicPr>
          <p:cNvPr id="8" name="Picture 7" descr="A picture containing food, sitting, plate, close&#10;&#10;Description automatically generated">
            <a:extLst>
              <a:ext uri="{FF2B5EF4-FFF2-40B4-BE49-F238E27FC236}">
                <a16:creationId xmlns:a16="http://schemas.microsoft.com/office/drawing/2014/main" xmlns="" id="{CA2536A9-FD73-41AD-8813-0414474966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1830" y="3422768"/>
            <a:ext cx="1117660" cy="1117660"/>
          </a:xfrm>
          <a:prstGeom prst="rect">
            <a:avLst/>
          </a:prstGeom>
        </p:spPr>
      </p:pic>
      <p:sp>
        <p:nvSpPr>
          <p:cNvPr id="9" name="TextBox 8">
            <a:extLst>
              <a:ext uri="{FF2B5EF4-FFF2-40B4-BE49-F238E27FC236}">
                <a16:creationId xmlns:a16="http://schemas.microsoft.com/office/drawing/2014/main" xmlns="" id="{E06DA7E1-E1AD-4C70-87A3-3C3206071655}"/>
              </a:ext>
            </a:extLst>
          </p:cNvPr>
          <p:cNvSpPr txBox="1"/>
          <p:nvPr/>
        </p:nvSpPr>
        <p:spPr>
          <a:xfrm>
            <a:off x="751045" y="4540428"/>
            <a:ext cx="2133600" cy="307777"/>
          </a:xfrm>
          <a:prstGeom prst="rect">
            <a:avLst/>
          </a:prstGeom>
          <a:noFill/>
        </p:spPr>
        <p:txBody>
          <a:bodyPr wrap="square" rtlCol="0">
            <a:spAutoFit/>
          </a:bodyPr>
          <a:lstStyle/>
          <a:p>
            <a:pPr algn="ctr"/>
            <a:r>
              <a:rPr lang="en-US" i="1" dirty="0" smtClean="0">
                <a:solidFill>
                  <a:srgbClr val="434343"/>
                </a:solidFill>
                <a:latin typeface="Roboto Condensed Light"/>
                <a:ea typeface="Roboto Condensed Light"/>
                <a:cs typeface="Roboto Condensed Light"/>
                <a:sym typeface="Roboto Condensed Light"/>
              </a:rPr>
              <a:t>Benign</a:t>
            </a:r>
            <a:endParaRPr lang="en-US" i="1" dirty="0"/>
          </a:p>
        </p:txBody>
      </p:sp>
      <p:sp>
        <p:nvSpPr>
          <p:cNvPr id="10" name="TextBox 9">
            <a:extLst>
              <a:ext uri="{FF2B5EF4-FFF2-40B4-BE49-F238E27FC236}">
                <a16:creationId xmlns:a16="http://schemas.microsoft.com/office/drawing/2014/main" xmlns="" id="{3705D159-50C0-49BC-ADFD-DCAA35B546D7}"/>
              </a:ext>
            </a:extLst>
          </p:cNvPr>
          <p:cNvSpPr txBox="1"/>
          <p:nvPr/>
        </p:nvSpPr>
        <p:spPr>
          <a:xfrm>
            <a:off x="2367830" y="4540428"/>
            <a:ext cx="2133600" cy="307777"/>
          </a:xfrm>
          <a:prstGeom prst="rect">
            <a:avLst/>
          </a:prstGeom>
          <a:noFill/>
        </p:spPr>
        <p:txBody>
          <a:bodyPr wrap="square" rtlCol="0">
            <a:spAutoFit/>
          </a:bodyPr>
          <a:lstStyle/>
          <a:p>
            <a:pPr algn="ctr"/>
            <a:r>
              <a:rPr lang="en-US" i="1" dirty="0" smtClean="0">
                <a:solidFill>
                  <a:srgbClr val="434343"/>
                </a:solidFill>
                <a:latin typeface="Roboto Condensed Light"/>
                <a:ea typeface="Roboto Condensed Light"/>
                <a:cs typeface="Roboto Condensed Light"/>
                <a:sym typeface="Roboto Condensed Light"/>
              </a:rPr>
              <a:t>Malignant</a:t>
            </a:r>
            <a:endParaRPr lang="en-US" i="1" dirty="0"/>
          </a:p>
        </p:txBody>
      </p:sp>
      <p:sp>
        <p:nvSpPr>
          <p:cNvPr id="13" name="Rectangle 12"/>
          <p:cNvSpPr/>
          <p:nvPr/>
        </p:nvSpPr>
        <p:spPr>
          <a:xfrm>
            <a:off x="5465467" y="2591149"/>
            <a:ext cx="3595406" cy="523220"/>
          </a:xfrm>
          <a:prstGeom prst="rect">
            <a:avLst/>
          </a:prstGeom>
        </p:spPr>
        <p:txBody>
          <a:bodyPr wrap="square">
            <a:spAutoFit/>
          </a:bodyPr>
          <a:lstStyle/>
          <a:p>
            <a:pPr marL="152400" lvl="0" algn="ctr">
              <a:buClr>
                <a:srgbClr val="434343"/>
              </a:buClr>
              <a:buSzPts val="1100"/>
            </a:pPr>
            <a:r>
              <a:rPr lang="en-US" dirty="0" smtClean="0">
                <a:solidFill>
                  <a:srgbClr val="434343"/>
                </a:solidFill>
                <a:latin typeface="Roboto Condensed Light"/>
                <a:ea typeface="Roboto Condensed Light"/>
                <a:cs typeface="Roboto Condensed Light"/>
                <a:sym typeface="Roboto Condensed Light"/>
              </a:rPr>
              <a:t> </a:t>
            </a:r>
            <a:r>
              <a:rPr lang="en-US" b="1" dirty="0">
                <a:solidFill>
                  <a:srgbClr val="434343"/>
                </a:solidFill>
                <a:latin typeface="Roboto Condensed Light"/>
                <a:ea typeface="Roboto Condensed Light"/>
                <a:cs typeface="Roboto Condensed Light"/>
                <a:sym typeface="Roboto Condensed Light"/>
              </a:rPr>
              <a:t>educate</a:t>
            </a:r>
            <a:r>
              <a:rPr lang="en-US" dirty="0">
                <a:solidFill>
                  <a:srgbClr val="434343"/>
                </a:solidFill>
                <a:latin typeface="Roboto Condensed Light"/>
                <a:ea typeface="Roboto Condensed Light"/>
                <a:cs typeface="Roboto Condensed Light"/>
                <a:sym typeface="Roboto Condensed Light"/>
              </a:rPr>
              <a:t> professionals and the public in melanoma </a:t>
            </a:r>
            <a:r>
              <a:rPr lang="en-US" dirty="0" smtClean="0">
                <a:solidFill>
                  <a:srgbClr val="434343"/>
                </a:solidFill>
                <a:latin typeface="Roboto Condensed Light"/>
                <a:ea typeface="Roboto Condensed Light"/>
                <a:cs typeface="Roboto Condensed Light"/>
                <a:sym typeface="Roboto Condensed Light"/>
              </a:rPr>
              <a:t>recognition</a:t>
            </a:r>
            <a:endParaRPr lang="en-US" dirty="0">
              <a:solidFill>
                <a:srgbClr val="434343"/>
              </a:solidFill>
              <a:latin typeface="Roboto Condensed Light"/>
              <a:ea typeface="Roboto Condensed Light"/>
              <a:cs typeface="Roboto Condensed Light"/>
              <a:sym typeface="Roboto Condensed Light"/>
            </a:endParaRPr>
          </a:p>
        </p:txBody>
      </p:sp>
      <p:sp>
        <p:nvSpPr>
          <p:cNvPr id="14" name="Rectangle 13"/>
          <p:cNvSpPr/>
          <p:nvPr/>
        </p:nvSpPr>
        <p:spPr>
          <a:xfrm>
            <a:off x="1297465" y="2598380"/>
            <a:ext cx="2356158" cy="738664"/>
          </a:xfrm>
          <a:prstGeom prst="rect">
            <a:avLst/>
          </a:prstGeom>
        </p:spPr>
        <p:txBody>
          <a:bodyPr wrap="square">
            <a:spAutoFit/>
          </a:bodyPr>
          <a:lstStyle/>
          <a:p>
            <a:pPr marL="152400" lvl="0" algn="ctr">
              <a:buClr>
                <a:srgbClr val="434343"/>
              </a:buClr>
              <a:buSzPts val="1100"/>
            </a:pPr>
            <a:r>
              <a:rPr lang="en-US" dirty="0">
                <a:solidFill>
                  <a:srgbClr val="434343"/>
                </a:solidFill>
                <a:latin typeface="Roboto Condensed Light"/>
                <a:ea typeface="Roboto Condensed Light"/>
                <a:cs typeface="Roboto Condensed Light"/>
                <a:sym typeface="Roboto Condensed Light"/>
              </a:rPr>
              <a:t>Create a </a:t>
            </a:r>
            <a:r>
              <a:rPr lang="en-US" b="1" dirty="0">
                <a:solidFill>
                  <a:srgbClr val="434343"/>
                </a:solidFill>
                <a:latin typeface="Roboto Condensed Light"/>
                <a:ea typeface="Roboto Condensed Light"/>
                <a:cs typeface="Roboto Condensed Light"/>
                <a:sym typeface="Roboto Condensed Light"/>
              </a:rPr>
              <a:t>public archive </a:t>
            </a:r>
            <a:r>
              <a:rPr lang="en-US" dirty="0">
                <a:solidFill>
                  <a:srgbClr val="434343"/>
                </a:solidFill>
                <a:latin typeface="Roboto Condensed Light"/>
                <a:ea typeface="Roboto Condensed Light"/>
                <a:cs typeface="Roboto Condensed Light"/>
                <a:sym typeface="Roboto Condensed Light"/>
              </a:rPr>
              <a:t>of clinical and </a:t>
            </a:r>
            <a:r>
              <a:rPr lang="en-US" dirty="0" err="1">
                <a:solidFill>
                  <a:srgbClr val="434343"/>
                </a:solidFill>
                <a:latin typeface="Roboto Condensed Light"/>
                <a:ea typeface="Roboto Condensed Light"/>
                <a:cs typeface="Roboto Condensed Light"/>
                <a:sym typeface="Roboto Condensed Light"/>
              </a:rPr>
              <a:t>desmoscopic</a:t>
            </a:r>
            <a:r>
              <a:rPr lang="en-US" dirty="0">
                <a:solidFill>
                  <a:srgbClr val="434343"/>
                </a:solidFill>
                <a:latin typeface="Roboto Condensed Light"/>
                <a:ea typeface="Roboto Condensed Light"/>
                <a:cs typeface="Roboto Condensed Light"/>
                <a:sym typeface="Roboto Condensed Light"/>
              </a:rPr>
              <a:t> </a:t>
            </a:r>
            <a:r>
              <a:rPr lang="en-US" b="1" dirty="0">
                <a:solidFill>
                  <a:srgbClr val="434343"/>
                </a:solidFill>
                <a:latin typeface="Roboto Condensed Light"/>
                <a:ea typeface="Roboto Condensed Light"/>
                <a:cs typeface="Roboto Condensed Light"/>
                <a:sym typeface="Roboto Condensed Light"/>
              </a:rPr>
              <a:t>images</a:t>
            </a:r>
            <a:r>
              <a:rPr lang="en-US" dirty="0">
                <a:solidFill>
                  <a:srgbClr val="434343"/>
                </a:solidFill>
                <a:latin typeface="Roboto Condensed Light"/>
                <a:ea typeface="Roboto Condensed Light"/>
                <a:cs typeface="Roboto Condensed Light"/>
                <a:sym typeface="Roboto Condensed Light"/>
              </a:rPr>
              <a:t> of skin lesions</a:t>
            </a:r>
            <a:endParaRPr lang="en-US" dirty="0">
              <a:solidFill>
                <a:srgbClr val="434343"/>
              </a:solidFill>
              <a:latin typeface="Roboto Condensed Light"/>
              <a:ea typeface="Roboto Condensed Light"/>
              <a:cs typeface="Roboto Condensed Light"/>
              <a:sym typeface="Roboto Condensed Light"/>
            </a:endParaRPr>
          </a:p>
        </p:txBody>
      </p:sp>
      <p:grpSp>
        <p:nvGrpSpPr>
          <p:cNvPr id="41" name="Google Shape;884;p55"/>
          <p:cNvGrpSpPr/>
          <p:nvPr/>
        </p:nvGrpSpPr>
        <p:grpSpPr>
          <a:xfrm rot="20083526">
            <a:off x="4479107" y="2748078"/>
            <a:ext cx="827325" cy="411317"/>
            <a:chOff x="4920150" y="1977875"/>
            <a:chExt cx="68525" cy="33800"/>
          </a:xfrm>
        </p:grpSpPr>
        <p:sp>
          <p:nvSpPr>
            <p:cNvPr id="42" name="Google Shape;885;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86;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87;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Rectangle 44"/>
          <p:cNvSpPr/>
          <p:nvPr/>
        </p:nvSpPr>
        <p:spPr>
          <a:xfrm>
            <a:off x="5702284" y="3407785"/>
            <a:ext cx="3184858" cy="318546"/>
          </a:xfrm>
          <a:prstGeom prst="rect">
            <a:avLst/>
          </a:prstGeom>
          <a:ln w="25400" cap="rnd" cmpd="dbl">
            <a:solidFill>
              <a:schemeClr val="accent5">
                <a:lumMod val="50000"/>
                <a:alpha val="75000"/>
              </a:schemeClr>
            </a:solidFill>
            <a:prstDash val="sysDot"/>
          </a:ln>
        </p:spPr>
        <p:txBody>
          <a:bodyPr wrap="square">
            <a:spAutoFit/>
          </a:bodyPr>
          <a:lstStyle/>
          <a:p>
            <a:pPr marL="152400" lvl="0" algn="ctr">
              <a:buClr>
                <a:srgbClr val="434343"/>
              </a:buClr>
              <a:buSzPts val="1100"/>
            </a:pPr>
            <a:r>
              <a:rPr lang="en-US" b="1" dirty="0">
                <a:solidFill>
                  <a:srgbClr val="434343"/>
                </a:solidFill>
                <a:latin typeface="Roboto Condensed Light"/>
                <a:ea typeface="Roboto Condensed Light"/>
                <a:cs typeface="Roboto Condensed Light"/>
                <a:sym typeface="Roboto Condensed Light"/>
              </a:rPr>
              <a:t>automate</a:t>
            </a:r>
            <a:r>
              <a:rPr lang="en-US" dirty="0">
                <a:solidFill>
                  <a:srgbClr val="434343"/>
                </a:solidFill>
                <a:latin typeface="Roboto Condensed Light"/>
                <a:ea typeface="Roboto Condensed Light"/>
                <a:cs typeface="Roboto Condensed Light"/>
                <a:sym typeface="Roboto Condensed Light"/>
              </a:rPr>
              <a:t> diagnosis of melanoma </a:t>
            </a:r>
            <a:endParaRPr lang="en-US" dirty="0">
              <a:solidFill>
                <a:srgbClr val="434343"/>
              </a:solidFill>
              <a:latin typeface="Roboto Condensed Light"/>
              <a:ea typeface="Roboto Condensed Light"/>
              <a:cs typeface="Roboto Condensed Light"/>
              <a:sym typeface="Roboto Condensed Light"/>
            </a:endParaRPr>
          </a:p>
        </p:txBody>
      </p:sp>
      <p:grpSp>
        <p:nvGrpSpPr>
          <p:cNvPr id="46" name="Google Shape;884;p55"/>
          <p:cNvGrpSpPr/>
          <p:nvPr/>
        </p:nvGrpSpPr>
        <p:grpSpPr>
          <a:xfrm rot="1793544">
            <a:off x="4492393" y="3293167"/>
            <a:ext cx="827325" cy="411317"/>
            <a:chOff x="4920150" y="1977875"/>
            <a:chExt cx="68525" cy="33800"/>
          </a:xfrm>
        </p:grpSpPr>
        <p:sp>
          <p:nvSpPr>
            <p:cNvPr id="47" name="Google Shape;885;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86;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87;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4"/>
          <p:cNvSpPr/>
          <p:nvPr/>
        </p:nvSpPr>
        <p:spPr>
          <a:xfrm>
            <a:off x="5837731" y="3835220"/>
            <a:ext cx="3821307" cy="738664"/>
          </a:xfrm>
          <a:prstGeom prst="rect">
            <a:avLst/>
          </a:prstGeom>
        </p:spPr>
        <p:txBody>
          <a:bodyPr wrap="square">
            <a:spAutoFit/>
          </a:bodyPr>
          <a:lstStyle/>
          <a:p>
            <a:pPr marL="285750" indent="-285750">
              <a:buFont typeface="Arial" charset="0"/>
              <a:buChar char="•"/>
            </a:pPr>
            <a:r>
              <a:rPr lang="en-US" dirty="0">
                <a:solidFill>
                  <a:srgbClr val="434343"/>
                </a:solidFill>
                <a:latin typeface="Roboto Condensed Light"/>
                <a:ea typeface="Roboto Condensed Light"/>
                <a:cs typeface="Roboto Condensed Light"/>
                <a:sym typeface="Roboto Condensed Light"/>
              </a:rPr>
              <a:t>3297 pictures (</a:t>
            </a:r>
            <a:r>
              <a:rPr lang="en-US" dirty="0" smtClean="0">
                <a:solidFill>
                  <a:srgbClr val="434343"/>
                </a:solidFill>
                <a:latin typeface="Roboto Condensed Light"/>
                <a:ea typeface="Roboto Condensed Light"/>
                <a:cs typeface="Roboto Condensed Light"/>
                <a:sym typeface="Roboto Condensed Light"/>
              </a:rPr>
              <a:t>224x224)</a:t>
            </a:r>
          </a:p>
          <a:p>
            <a:pPr marL="285750" indent="-285750">
              <a:buFont typeface="Arial" charset="0"/>
              <a:buChar char="•"/>
            </a:pPr>
            <a:r>
              <a:rPr lang="en-US" dirty="0" smtClean="0">
                <a:solidFill>
                  <a:srgbClr val="434343"/>
                </a:solidFill>
                <a:latin typeface="Roboto Condensed Light"/>
                <a:ea typeface="Roboto Condensed Light"/>
                <a:cs typeface="Roboto Condensed Light"/>
                <a:sym typeface="Roboto Condensed Light"/>
              </a:rPr>
              <a:t>2 </a:t>
            </a:r>
            <a:r>
              <a:rPr lang="en-US" dirty="0">
                <a:solidFill>
                  <a:srgbClr val="434343"/>
                </a:solidFill>
                <a:latin typeface="Roboto Condensed Light"/>
                <a:ea typeface="Roboto Condensed Light"/>
                <a:cs typeface="Roboto Condensed Light"/>
                <a:sym typeface="Roboto Condensed Light"/>
              </a:rPr>
              <a:t>types of </a:t>
            </a:r>
            <a:r>
              <a:rPr lang="en-US" dirty="0" smtClean="0">
                <a:solidFill>
                  <a:srgbClr val="434343"/>
                </a:solidFill>
                <a:latin typeface="Roboto Condensed Light"/>
                <a:ea typeface="Roboto Condensed Light"/>
                <a:cs typeface="Roboto Condensed Light"/>
                <a:sym typeface="Roboto Condensed Light"/>
              </a:rPr>
              <a:t>moles: Benign </a:t>
            </a:r>
            <a:r>
              <a:rPr lang="en-US" dirty="0">
                <a:solidFill>
                  <a:srgbClr val="434343"/>
                </a:solidFill>
                <a:latin typeface="Roboto Condensed Light"/>
                <a:ea typeface="Roboto Condensed Light"/>
                <a:cs typeface="Roboto Condensed Light"/>
                <a:sym typeface="Roboto Condensed Light"/>
              </a:rPr>
              <a:t>and Malignant (balanced dataset)</a:t>
            </a:r>
            <a:endParaRPr lang="en-US" dirty="0"/>
          </a:p>
        </p:txBody>
      </p:sp>
      <p:sp>
        <p:nvSpPr>
          <p:cNvPr id="6" name="Rectangle 5"/>
          <p:cNvSpPr/>
          <p:nvPr/>
        </p:nvSpPr>
        <p:spPr>
          <a:xfrm>
            <a:off x="2215430" y="1074700"/>
            <a:ext cx="4572000" cy="1169551"/>
          </a:xfrm>
          <a:prstGeom prst="rect">
            <a:avLst/>
          </a:prstGeom>
        </p:spPr>
        <p:txBody>
          <a:bodyPr>
            <a:spAutoFit/>
          </a:bodyPr>
          <a:lstStyle/>
          <a:p>
            <a:pPr marL="457200" lvl="0" indent="-304800" algn="ctr">
              <a:buClr>
                <a:srgbClr val="434343"/>
              </a:buClr>
              <a:buSzPts val="1100"/>
            </a:pPr>
            <a:r>
              <a:rPr lang="en-US" dirty="0" smtClean="0">
                <a:solidFill>
                  <a:srgbClr val="434343"/>
                </a:solidFill>
                <a:latin typeface="Roboto Condensed Light"/>
                <a:ea typeface="Roboto Condensed Light"/>
                <a:cs typeface="Roboto Condensed Light"/>
                <a:sym typeface="Roboto Condensed Light"/>
              </a:rPr>
              <a:t>       The </a:t>
            </a:r>
            <a:r>
              <a:rPr lang="en-US" dirty="0">
                <a:solidFill>
                  <a:srgbClr val="434343"/>
                </a:solidFill>
                <a:latin typeface="Roboto Condensed Light"/>
                <a:ea typeface="Roboto Condensed Light"/>
                <a:cs typeface="Roboto Condensed Light"/>
                <a:sym typeface="Roboto Condensed Light"/>
              </a:rPr>
              <a:t>International Skin Imaging Collaboration is an academia and industry partnership designed to facilitate the application of </a:t>
            </a:r>
            <a:r>
              <a:rPr lang="en-US" b="1" dirty="0">
                <a:solidFill>
                  <a:srgbClr val="434343"/>
                </a:solidFill>
                <a:latin typeface="Roboto Condensed Light"/>
                <a:ea typeface="Roboto Condensed Light"/>
                <a:cs typeface="Roboto Condensed Light"/>
                <a:sym typeface="Roboto Condensed Light"/>
              </a:rPr>
              <a:t>digital skin imaging </a:t>
            </a:r>
            <a:r>
              <a:rPr lang="en-US" dirty="0">
                <a:solidFill>
                  <a:srgbClr val="434343"/>
                </a:solidFill>
                <a:latin typeface="Roboto Condensed Light"/>
                <a:ea typeface="Roboto Condensed Light"/>
                <a:cs typeface="Roboto Condensed Light"/>
                <a:sym typeface="Roboto Condensed Light"/>
              </a:rPr>
              <a:t>to help </a:t>
            </a:r>
            <a:r>
              <a:rPr lang="en-US" b="1" dirty="0">
                <a:solidFill>
                  <a:srgbClr val="434343"/>
                </a:solidFill>
                <a:latin typeface="Roboto Condensed Light"/>
                <a:ea typeface="Roboto Condensed Light"/>
                <a:cs typeface="Roboto Condensed Light"/>
                <a:sym typeface="Roboto Condensed Light"/>
              </a:rPr>
              <a:t>reduce melanoma-related deaths and unnecessary biopsies </a:t>
            </a:r>
          </a:p>
        </p:txBody>
      </p:sp>
    </p:spTree>
    <p:extLst>
      <p:ext uri="{BB962C8B-B14F-4D97-AF65-F5344CB8AC3E}">
        <p14:creationId xmlns:p14="http://schemas.microsoft.com/office/powerpoint/2010/main" val="111366855"/>
      </p:ext>
    </p:extLst>
  </p:cSld>
  <p:clrMapOvr>
    <a:masterClrMapping/>
  </p:clrMapOvr>
</p:sld>
</file>

<file path=ppt/theme/theme1.xml><?xml version="1.0" encoding="utf-8"?>
<a:theme xmlns:a="http://schemas.openxmlformats.org/drawingml/2006/main" name="Tech Newsletter by Slidesgo">
  <a:themeElements>
    <a:clrScheme name="Simple Light">
      <a:dk1>
        <a:srgbClr val="434343"/>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421</TotalTime>
  <Words>1758</Words>
  <Application>Microsoft Macintosh PowerPoint</Application>
  <PresentationFormat>On-screen Show (16:9)</PresentationFormat>
  <Paragraphs>271</Paragraphs>
  <Slides>52</Slides>
  <Notes>43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52</vt:i4>
      </vt:variant>
    </vt:vector>
  </HeadingPairs>
  <TitlesOfParts>
    <vt:vector size="62" baseType="lpstr">
      <vt:lpstr>Proxima Nova</vt:lpstr>
      <vt:lpstr>Fira Sans Extra Condensed Medium</vt:lpstr>
      <vt:lpstr>Exo 2</vt:lpstr>
      <vt:lpstr>Roboto Condensed Light</vt:lpstr>
      <vt:lpstr>Roboto Condensed</vt:lpstr>
      <vt:lpstr>Squada One</vt:lpstr>
      <vt:lpstr>Proxima Nova Semibold</vt:lpstr>
      <vt:lpstr>Arial</vt:lpstr>
      <vt:lpstr>Tech Newsletter by Slidesgo</vt:lpstr>
      <vt:lpstr>SlidesGo Final Pages</vt:lpstr>
      <vt:lpstr>Skin cancer identification</vt:lpstr>
      <vt:lpstr>TABLE OF CONTENTS</vt:lpstr>
      <vt:lpstr>The team</vt:lpstr>
      <vt:lpstr>Presentations</vt:lpstr>
      <vt:lpstr>An increase of skin cancer incidence</vt:lpstr>
      <vt:lpstr>Early detection saves lives </vt:lpstr>
      <vt:lpstr>PowerPoint Presentation</vt:lpstr>
      <vt:lpstr>The ISIC Melanoma Project</vt:lpstr>
      <vt:lpstr>The ISIC Melanoma Project</vt:lpstr>
      <vt:lpstr>Preventing overfitting-risk</vt:lpstr>
      <vt:lpstr>xx</vt:lpstr>
      <vt:lpstr>xx</vt:lpstr>
      <vt:lpstr>Idea 1</vt:lpstr>
      <vt:lpstr>Idea 2 – Bring more value to merchants</vt:lpstr>
      <vt:lpstr>Idea 2 – Bring more value to merchants</vt:lpstr>
      <vt:lpstr>Idea 3 – Follow green trend</vt:lpstr>
      <vt:lpstr>1st ANNOUNCEMENT</vt:lpstr>
      <vt:lpstr>2nd ANNOUNCEMENT</vt:lpstr>
      <vt:lpstr>IN DEPTH</vt:lpstr>
      <vt:lpstr> IN DEPTH</vt:lpstr>
      <vt:lpstr>IN DEPTH</vt:lpstr>
      <vt:lpstr>OUR NUMBERS</vt:lpstr>
      <vt:lpstr>SECTOR NEWS</vt:lpstr>
      <vt:lpstr>IN BRIEF</vt:lpstr>
      <vt:lpstr>NEWS</vt:lpstr>
      <vt:lpstr>CUSTOMER REVIEWS</vt:lpstr>
      <vt:lpstr>TABLE</vt:lpstr>
      <vt:lpstr>WELCOME!</vt:lpstr>
      <vt:lpstr>AWESOME WORDS</vt:lpstr>
      <vt:lpstr>EVENTS</vt:lpstr>
      <vt:lpstr>REVIEW OF PAST EVENTS</vt:lpstr>
      <vt:lpstr>UPCOMING EVENTS</vt:lpstr>
      <vt:lpstr>SNEAK PEEK</vt:lpstr>
      <vt:lpstr>SNEAK PEEK</vt:lpstr>
      <vt:lpstr>THANKS</vt:lpstr>
      <vt:lpstr>RESOURCES</vt:lpstr>
      <vt:lpstr>Instructions for use</vt:lpstr>
      <vt:lpstr>Fonts &amp; colors used</vt:lpstr>
      <vt:lpstr>Use our editable graphic resources...</vt:lpstr>
      <vt:lpstr>PowerPoint Presentation</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PowerPoint Presentation</vt:lpstr>
    </vt:vector>
  </TitlesOfParts>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Edenred</dc:title>
  <cp:lastModifiedBy>Benjamin SINTUREL</cp:lastModifiedBy>
  <cp:revision>31</cp:revision>
  <dcterms:modified xsi:type="dcterms:W3CDTF">2019-11-08T22:52:10Z</dcterms:modified>
</cp:coreProperties>
</file>